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902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Сократический метод: майевтика, ирония и этический рационализм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Ирония как инструмент критического мышления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Ирония в сократическом методе служит инструментом для выявления противоречий в утверждениях собеседника. Применяя иронию, Сократ в диалогах часто демонстрировал абсурдность позиций оппонентов, заставляя их задуматься над собственными убеждениями.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«Пире» Платона иронические реплики Сократа выявляют поверхностность доводов некоторых участников дискуссии, что способствует более глубокому осмыслению обсуждаемых вопросов.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Этический рационализм и современное общество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Этический рационализм утверждает, что моральные суждения должны основываться на разуме и логике, а не на эмоциях или традициях.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обществе, где технологии и глобализация оказывают значительное влияние на этические нормы, примерно 60% молодых людей в возрасте от 18 до 24 лет считают, что этика должна быть гибкой и адаптироваться к новым условиям жизни.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 не менее, 70% респондентов в исследованиях последних лет подтверждают важность соблюдения универсальных этических принципов, таких как честность и справедливость, в повседневной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этические теории сегодня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различные этические теории влияют на современные философские дискуссии.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Измеряется доля влияния в процентах.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Консеквенциализм занимает наибольшую долю (35%), деонтология — 30%, виртуэтика — 25%, экзистенциализм — 10%.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элементы сократического метода, их историческое и современное значение. Мы увидели, как идеи Сократа продолжают влиять на философию и педагогику, а также на формирование критического мышления и этических теорий в современном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аспекты сократического метода, включая майевтику, иронию и этический рационализм. Обсудим исторический контекст жизни и учения Сократа, а также его влияние на последующую философию и современные этические теории. Особое внимание уделим применению сократического метода в педагогике и критическом мышлении.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 Сократа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Сократ, живший в Древней Греции в V веке до нашей эры, стал одним из самых влиятельных философов своего времени. Его деятельность приходится на период с 469 по 399 годы до нашей эры.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не записывал свои мысли, но его ученики, такие как Платон, сохранили многие из его идей в своих трудах, благодаря чему мы знаем о нём и его методе.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принципы майевтики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Майевтика, разработанная Сократом, основана на предположении, что истина уже присутствует в сознании каждого человека, подобно зародышу в утробе матери. Метод заключается в стимулировании собеседника к осознанию и формулированию собственных мыслей через диалог, задавание вопросов и выявление противоречий в аргументации.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Принцип майевтики включает в себя около 20 последовательных шагов, каждый из которых помогает глубже раскрыть суть обсуждаемой темы и привести к истине.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Этический рационализм Сократа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считал, что добродетель основана на знании и рациональном понимании добра и зла, что выражается в формуле «знание — добродетель».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активно использовал диалог как метод поиска истины, задавая вопросы и побуждая собеседника к самостоятельному осмыслению. Сократ полагал, что этический рационализм помогает людям освободиться от невежества и предвзятости, способствуя формированию справедливого и разумного общества.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последующую философию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считал, что истинное знание и добродетель неразрывно связаны, и эта идея легла в основу этического рационализма, который оказал значительное влияние на формирование философских систем Платона и Аристотеля, заложив основы западной философии.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Платон в своих диалогах «Государство» и «Тимей» развивает учение об идеях, непосредственно вдохновлённое сократическими методами, а в трудах Аристотеля мы видим систематизацию логического мышления, в значительной степени основанная на рационалистическом подходе Сократа.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5070764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Сократу и его методу в философии утвердилась значимость критического мышления и диалога как инструментов поиска истины, что определило вектор развития философской мысли на тысячелетия вперёд.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Майевтика в современных дискуссиях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философских дискуссиях майевтика Сократа активно обсуждается как метод, способствующий выявлению скрытых предпосылок и глубинного понимания истин.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применение этого метода в образовательных практиках увеличивает уровень критического мышления у 70% студентов.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философы и педагоги анализируют эффективность майевтики в контексте цифровых технологий, отмечая её адаптацию к онлайн-форматам обсуждений и дебатов.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сократического метода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применял свой метод в философских диалогах, задавая более чем 200 вопросов, чтобы выявить противоречия в утверждениях собеседников и помочь им прийти к истине.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подход способствовал развитию критического мышления и логического анализа, что подтверждается многочисленными примерами из Платоновских диалогов, где ученики Сократа шаг за шагом приходят к глубоким выводам, опровергая первоначальные предположения.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сократического метода привело к созданию философских школ и оказало значительное влияние на последующее развитие философской мысли.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Майевтика в педагогике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с помощью метода майевтики помогал ученикам самостоятельно приходить к истине, а не просто передавать знания. В диалоге «Теэтет» Платон описывает, как Сократ задаёт вопросы, которые последовательно раскрывают сложность проблемы и выявляют ошибки в рассуждениях, что демонстрирует не только метод, но и его эффективность в активизации критического мышления.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майевтике, около двух с половиной тысяч лет ученики продолжают изучать и применять этот метод в образовательной практике.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880</Words>
  <Application>Microsoft Office PowerPoint</Application>
  <PresentationFormat>Широкоэкранный</PresentationFormat>
  <Paragraphs>61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2026-09-01T11:29:11Z</dcterms:created>
  <dcterms:modified xsi:type="dcterms:W3CDTF">2026-09-01T11:32:19Z</dcterms:modified>
</cp:coreProperties>
</file>