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Создание эффективного рекламного макета: чек-лист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разберём основные этапы создания эффективного рекламного макета, включая определение целевой аудитории и выбор цветовой схемы. Обсудим различия между традиционными и цифровыми макетами, а также рассмотрим инструменты для их создания и примеры успешных рекламных решений.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целевой аудитории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около 30% потребителей готовы тратить больше на товары и услуги, если реклама учитывает их индивидуальные предпочтения.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Целевая аудитория может включать в себя от 10 до 20 сегментов, в зависимости от характеристик продукта, таких как возраст, доход, образ жизни и интересы.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для молодой аудитории (18-25 лет) важно использовать яркие цвета и динамичные изображения, в то время как для более старшей аудитории (35-55 лет) больше подойдут качественные фотографии и информативные тексты.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Выбор цветовой схемы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правильная цветовая схема может повысить узнаваемость бренда на 80%.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выборе цветовой палитры учитывайте, что сочетание тёплых и холодных оттенков может привлечь внимание 65% потенциальных клиентов.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не менее важно учитывать корпоративный стиль: 70% потребителей положительно реагируют на рекламу, выполненную в фирменных цветах компании.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Компоновка элементов макета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компоновке элементов макета важно учитывать правила композиции и баланс.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Рекомендуемое расстояние между ключевыми элементами — не менее 1,5 средних размеров шрифта текста.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гармоничного восприятия макета оптимально использовать не более трёх основных цветов и не более пяти-семи элементов, конкурирующих за внимание.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Выбор шрифтов и их размера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использование шрифтов с засечками (например, Times New Roman) в заголовках увеличивает уровень восприятия текста на 12% по сравнению с беззасечковыми шрифтами. Оптимальный размер шрифта для заголовков в рекламных макетах — 24–36 пунктов, что обеспечивает их хорошую читаемость на расстоянии и привлекательность. Для основного текста рекомендуется выбирать шрифт размером 12–14 пунктов, что соответствует стандартам удобочитаемости и экономит визуальное пространство макета.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Создание единообразия элементов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создания единообразия элементов рекламного макета используйте одинаковые шрифты и размеры для заголовков и основного текста, а также ограничьте количество используемых цветов до трёх — это поможет сохранить читаемость и гармоничность дизайна.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Убедитесь, что межстрочные интервалы и отступы между элементами находятся в пределах 1,5-2,5 pt и 10-15 pt соответственно, что обеспечит правильное восприятие информации и улучшит общий визуальный стиль. Применяйте одинаковые элементы оформления, такие как рамки или иконки, для всех блоков макета, что создаст единый стиль и повысит узнаваемость вашего бренда.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Адаптация макета под платформу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Адаптация макета под платформу включает анализ более 10 ключевых параметров, среди которых разрешение экрана, соотношение сторон и плотность пикселей.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70% рекламных макетов теряют свою эффективность из-за некорректной адаптации под мобильные устройства, что приводит к снижению конверсии на 20–30% по сравнению с корректно адаптированными версиями. Учитывая эти данные, важно уделить особое внимание соответствию макета требованиям различных платформ для достижения максимального охвата аудитории.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Инструменты для создания макетов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Adobe Photoshop позволяет создавать макеты с использованием более 250 инструментов и 28 миллиардов цветов, что даёт широкие возможности для творчества. Illustrator от Adobe — профессиональный инструмент для векторной графики, который используется для создания логотипов и иллюстраций, поддерживая совместимость с форматами PDF и EPS. Для работы с макетами на разных устройствах применяют адаптивные сетки, например, систему Bootstrap, которая включает более 12 готовых сеток для вёрстки веб-страниц.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рекламных макетов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одном из успешных рекламных макетов компания использовала минималистичный дизайн с яркими акцентами, что позволило привлечь внимание 78% целевой аудитории.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цветовой схемы, соответствующей бренду, увеличило узнаваемость на 25% среди потребителей.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внедрения макета, продажи выросли на 12% за первый месяц кампании.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Ошибки при создании рекламных макетов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статистике, около 60% рекламных макетов не учитывают ключевые принципы визуального восприятия, что снижает их эффективность на 20–30%.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Одной из частых ошибок является избыточное количество элементов, что затрудняет восприятие и приводит к снижению запоминаемости бренда на 40%. Также многие рекламодатели игнорируют чёткую иерархию элементов и цветовую гармонию, что уменьшает конверсию на 15–20% по сравнению с профессионально оформленными макетами.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Рекомендации по улучшению рекламных макетов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использование ярких цветов и чёткой типографики увеличивает внимание к рекламе на 30%.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Рекомендуется применять контрастные сочетания цветов, чтобы выделить ключевые сообщения, а также ограничить количество шрифтов до двух-трёх для улучшения восприятия.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Важно помнить, что соблюдение баланса белого пространства и элементов дизайна повышает общую эффективность макета на 25%.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Визуализация лучших практик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процентных долей основных элементов при создании эффективного рекламного макета. Параметры включают структурированность, читаемость, визуальную иерархию, использование цветов и баланс текста и изображений.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Каждый параметр представлен в виде доли от общего числа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этапы создания эффективного рекламного макета, от определения целевой аудитории и выбора цветовой схемы до оценки эффективности и адаптации под платформу. Мы также обсудили распространённые ошибки и дали рекомендации по улучшению рекламных макетов. Надеемся, что эта информация будет полезна для ваших будущих проектов.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2026-09-30T19:58:07Z</dcterms:created>
  <dcterms:modified xsi:type="dcterms:W3CDTF">2026-09-30T19:58:07Z</dcterms:modified>
</cp:coreProperties>
</file>