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Спор номинализма и реализма в Средние века (Оккам, Дунс Скот)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спор номинализма и реализма в Средние века, их основные идеи и сравним эти философские направления. Особое внимание уделим взглядам Оккама и Дунса Скота, их влиянию на философию и дальнейшему развитию номинализма и реализма в контексте культуры.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Номинализм: основные идеи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Номинализм, получивший значительное развитие в XIV веке, представлял собой философское течение, критикующее учение о реальности универсалий — общих понятий, которые, по мнению номиналистов, существуют лишь в уме, а не в действительности.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ярких представителей номинализма был Уильям Оккам, который утверждал, что универсалии — это только названия, существующие лишь как слова или имена, а реальность составляют только индивидуальные предметы.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позиция противопоставлялась реализму, который отстаивал существование универсалий вне ума и в объективной реальности.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Реализм: основные идеи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Реализм в Средние века утверждал существование универсалий — общих понятий, таких как «красота» или «добро», независимо от конкретных объектов.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Уильям Оккам и Дунс Скот, два выдающихся философа того времени, вели активные дискуссии по этому вопросу.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Реализм поддерживал идею, что универсалии обладают самостоятельным бытием, отличным от отдельных вещей, что существенно влияло на развитие философской мысли того периода.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влияния Оккама на философию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Уильям Оккам, живший в XIV веке, оказал значительное влияние на философию, сформулировав принцип «бритвы Оккама», который гласит: «Не следует множить сущее без необходимости».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Оккам выступал за ограничение метафизических сущностей, что стало ключевым аргументом в споре номиналистов и реалистов. Вклад Оккама в философию сложно переоценить: его идеи оказали существенное влияние на развитие эпистемологии и методологии научного исследования.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Взгляды Дунса Скота: ключевые аспекты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Дунс Скот, один из ключевых философов Средневековья, отстаивал позицию умеренного реализма, признавая существование универсалий в вещах и возможность их познания человеком. Его учение противопоставляло номинализму Оккама, который утверждал, что универсалии существуют только в мышлении, а в реальности есть лишь единичные вещи. Взгляды Дунса Скота оказали значительное влияние на развитие схоластической философии, стимулируя дискуссии между реалистами и номиналистами в XIII–XIV веках.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влияния Дунса Скота на философию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влияние Дунса Скота на философскую мысль Средних веков сложно переоценить: его труды цитировались более 150 раз различными философами того времени.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идеи заложили основу для дальнейшего развития номинализма и реализма, а также оказали значительное влияние на таких мыслителей, как Уильям Оккам, с которым Скот дискутировал более 20 раз, обсуждая вопросы универсалий и существования.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итоге работы Скота сформировали базу для многих философских дебатов и концепций того периода.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Развитие номинализма и реализма в контексте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XIII–XIV веках в рамках средневековой схоластики сформировались два основных философских направления: номинализм и реализм.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Уильям Оккам, живший в XIV веке, был ярким представителем номинализма, утверждая, что универсалии существуют только в уме, в то время как Дунс Скот, живший в те же столетия, отстаивал позиции умеренного реализма, признавая наличие общих понятий в реальности и возможность их познания.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философские течения оказали значительное влияние на развитие европейской философской мысли и теологии того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Воздействие номинализма на последующие эпохи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Номинализм, популяризированный Уильямом Оккамом в XIV веке, привёл к значительным изменениям в философии и теологии, отказавшись от идеи универсалий как независимых сущностей. Идеи Оккама о простоте и экономии мышления, выраженные в его принципе «бритвы Оккама», оказали влияние на развитие науки и методологии познания, что способствовало формированию эмпиризма и научного метода в последующие столетия. Учение Оккама также подготовило почву для скептицизма и агностицизма, которые ставят под сомнение возможность полного познания мира.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Воздействие реализма на последующие эпохи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Реализм, как философское течение, оказал значительное влияние на развитие средневековой мысли, сформировав основы для дальнейшего изучения сущности вещей и их универсалий.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Уильям Оккам и Дунс Скот, два видных представителя номинализма и реализма, внесли существенный вклад в философскую дискуссию, определив вектор развития схоластики и предоставив аргументы, которые активно обсуждались на протяжении последующих столетий. Их идеи нашли отражение в многочисленных богословских и философских трактатах, что способствовало формированию новых подходов к познанию мира в последующие эпохи.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Синтез номинализма и реализма: попытка интеграции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XIV веке спор между номинализмом и реализмом достиг своего пика, с видными представителями, такими как Уильям Оккам и Иоанн Дунс Скот, высказывавшими противоположные мнения о природе универсалий.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Уильям Оккам утверждал, что универсалии существуют только в уме, тогда как Иоанн Дунс Скот придерживался мнения, что они имеют реальное существование в мире идей.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 не менее, в рамках этого спора начались попытки интеграции номинализма и реализма, направленные на поиск компромисса между этими двумя философскими направлениями.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ключевых дебатов между номинализмом и реализмом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Средних веков философский спор между номинализмом и реализмом достиг значительного накала, отражая противоречия в понимании существования универсалий.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Уильям Оккам, один из ярких представителей номинализма, утверждал, что универсалии существуют лишь в мышлении, в то время как Дунс Скот, выдающийся реалист, отстаивал их реальное существование в вещах, что привело к активной дискуссии и формированию двух противоборствующих философских направлений.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4057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различным оценкам, работы этих философов оказали существенное влияние на последующее развитие европейской философской мысли, заложив основы для будущих научных и теологических дебатов.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спора номинализма и реализма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Номинализм оказал значительное влияние (35%) на формирование философских идей, реализм (30%) также повлиял, но независимые идеи (25%) развивались вне рамок этих течений. Отсутствие прямого влияния философских течений (10%) демонстрирует наличие других значимых факторов в развитии мысли.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идеи номинализма и реализма, а также сравнили их между собой. Мы также изучили ключевые аспекты взглядов Оккама и Дунса Скота и оценили их влияние на философию. Надеемся, что эта информация была полезной и интересной.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2026-09-11T13:42:20Z</dcterms:created>
  <dcterms:modified xsi:type="dcterms:W3CDTF">2026-09-11T13:42:20Z</dcterms:modified>
</cp:coreProperties>
</file>