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143105" y="1248987"/>
            <a:ext cx="5893724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2900" b="1" dirty="0">
                <a:solidFill>
                  <a:srgbClr val="000000"/>
                </a:solidFill>
              </a:rPr>
              <a:t>Сравнительный анализ классических социологических школ </a:t>
            </a:r>
            <a:pPr algn="r" indent="0" marL="0">
              <a:lnSpc>
                <a:spcPts val="8100"/>
              </a:lnSpc>
              <a:buNone/>
            </a:pPr>
            <a:r>
              <a:rPr lang="en-US" sz="29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2900" b="1" dirty="0">
                <a:solidFill>
                  <a:srgbClr val="000000"/>
                </a:solidFill>
              </a:rPr>
              <a:t>(Конт, Маркс, Дюркгейм, Вебер)</a:t>
            </a:r>
            <a:pPr algn="r" indent="0" marL="0">
              <a:lnSpc>
                <a:spcPts val="8100"/>
              </a:lnSpc>
              <a:buNone/>
            </a:pPr>
            <a:r>
              <a:rPr lang="en-US" sz="2900" dirty="0">
                <a:solidFill>
                  <a:srgbClr val="000000"/>
                </a:solidFill>
              </a:rPr>
              <a:t>
</a:t>
            </a:r>
            <a:endParaRPr lang="en-US" sz="29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идеи и методологии классиков социологии: Огюста Конта, Карла Маркса, Эмиля Дюркгейма и Макса Вебера. Проанализируем их взгляды на общество и сравним концепции, а также изучим влияние социальных факторов в их теориях. Дополнительно ознакомимся с историческим контекстом социологических теорий и построим диаграмму их влияния.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идеи Огюста Конта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Огюст Конт в середине XIX века заложил основы социологии как самостоятельной науки, выделив её из философии и естествознания.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предложил концепцию трёх стадий развития человеческого общества: теологической (до 1300 года), метафизической (с 1300 по 1800 год) и позитивной (с 1800 года), подчёркивая важность научного подхода в изучении социальных явлений. Ключевая идея Конта — необходимость применения методов наблюдения, эксперимента и сравнения для объективного анализа социальных процессов.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идеи Карла Маркса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работах Карла Маркса заложены идеи материалистической диалектики, где общественные отношения определяются экономическим базисом. Он утверждал, что классовая борьба между буржуазией и пролетариатом является движущей силой истории, и предсказал революционное преобразование капиталистического общества в коммунистическое, где средства производства будут принадлежать всем членам общества и исчезнет эксплуатация.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Маркс также отметил, что в XIX веке более 80% населения в индустриально развитых странах составляли рабочие, лишённые права собственности на средства производства.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Методология Огюста Конта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Огюст Конт сформулировал закон трёх стадий развития человеческого мышления: теологической (до 1300 года), метафизической (1300–1800 годы) и позитивной (с 1800 года).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позитивной стадии социология становится наукой, основанной на эмпирических данных, наблюдениях и экспериментах, что отличает её от предшествующих теологических и метафизических подходов.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Конт считал, что общество развивается по законам, которые можно изучать и предсказывать, что легло в основу его методологии.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Методология Карла Маркса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Методология Карла Маркса основана на материалистической диалектике, согласно которой общественные формации развиваются через противоречия между производительными силами и производственными отношениями. Маркс проанализировал капиталистическую систему и выявил, что в ней существует классовая борьба между буржуазией, владеющей средствами производства (около 1% населения), и пролетариатом, который лишён этих средств (около 90% населения). Ключевым аспектом теории Маркса является концепция прибавочной стоимости, которая позволяет капиталистам получать прибыль за счёт труда рабочих.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Методология Эмиля Дюркгейма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Эмиль Дюркгейм считал, что социальные факты обладают внешними по отношению к индивиду признаками, которые можно количественно измерить.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акцентировал внимание на статистическом анализе данных, что позволило ему изучить корреляции между социальными явлениями, например, уровнем самоубийств и социальными интеграционными процессами, что составило основу его исследования «Самоубийство» (1897), где анализировались данные о 229 999 самоубийствах. Дюркгейм также использовал метод сравнения различных социальных групп для выявления общих закономерностей в общественном поведении.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Методология Макса Вебера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Макс Вебер внёс значительный вклад в развитие социологии, предложив комплексный подход к анализу социальных явлений.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трудах центральное место занимают концепции идеального типа и рациональности, позволяющие систематизировать и сравнивать различные социальные структуры. Вебер в своих работах уделял особое внимание анализу бюрократии, выделяя её как наиболее рациональную форму организации, что подтверждается его исследованиями в области управления и власти.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Взгляды на общество Карла Маркса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Карл Маркс, анализируя капиталистическое общество, пришёл к выводу, что оно основано на классовой борьбе между буржуазией, которая владеет средствами производства, и пролетариатом, лишённым этих средств.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мнению Маркса, экономическое неравенство приводит к эксплуатации рабочего класса и обострению социальных противоречий. Маркс утверждал, что в результате революционных изменений и установления социалистического строя будут преодолены классовые различия и достигнута социальная справедливость.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Взгляды на общество Эмиля Дюркгейма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Эмиль Дюркгейм, один из основателей социологии, утверждал, что общество — это совокупность взаимосвязанных индивидов, объединённых общими нормами и ценностями.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работах отмечено, что коллективное сознание играет ключевую роль в поддержании социальной интеграции, а аномия, то есть состояние отсутствия норм, может привести к социальным отклонениям и конфликтам.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Дюркгейм анализировал статистику самоубийств и выявил, что их причины часто связаны с ослаблением социальных связей и дезинтеграцией общества.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Взгляды на общество Макса Вебера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Макс Вебер, один из основоположников социологии, анализировал общество через призму понимания социальных действий индивидов.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трудах выделяются три типа социального действия: целерациональное, ценностно-рациональное, аффективное и традиционное, что позволяет глубже изучить мотивацию поведения людей. Вебер также исследовал влияние бюрократии на общество, отмечая, что она становится доминирующей структурой в современных организациях, определяя эффективность и стандартизацию 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Социологические теории в контексте времени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середине XIX века Огюст Конт предложил идею о том, что общество развивается по законам, аналогичным законам природы, что стало основой для позитивистского подхода в социологии.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Карл Маркс в своих работах в 1840-е годы критиковал капиталистическую систему, подчеркнув, что около 60% рабочего времени уходит на труд ради прибыли владельцев средств производства. В то же время Эмиль Дюркгейм в конце XIX века акцентировал внимание на социальных фактах, например, на уровне самоубийств, и показал, что эта цифра зависит от социальных связей в обществе.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социологических теорий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равномерное влияние каждого из четырёх социологов (Конт, Маркс, Дюркгейм, Вебер) на развитие социологической мысли — каждый представлен с равной долей влияния в 25%.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ключевые идеи и методологические подходы основных классических социологических школ. Мы проанализировали, как Огюст Конт, Карл Маркс, Эмиль Дюркгейм и Макс Вебер объясняли социальные явления и процессы, а также их теории в контексте времени. Надеемся, что это расширило ваше понимание основ социологической мысли.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2026-09-17T18:34:44Z</dcterms:created>
  <dcterms:modified xsi:type="dcterms:W3CDTF">2026-09-17T18:34:44Z</dcterms:modified>
</cp:coreProperties>
</file>