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8" d="100"/>
          <a:sy n="98" d="100"/>
        </p:scale>
        <p:origin x="8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4676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153891" cy="34913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6700"/>
              </a:lnSpc>
              <a:buNone/>
            </a:pPr>
            <a:r>
              <a:rPr lang="en-US" sz="3700" b="1" dirty="0">
                <a:solidFill>
                  <a:srgbClr val="000000"/>
                </a:solidFill>
              </a:rPr>
              <a:t>Стеклодувное дело: Химия варки стекла и придание ему цвета (кобальт, хром)</a:t>
            </a:r>
            <a:endParaRPr lang="en-US" sz="3700" dirty="0"/>
          </a:p>
        </p:txBody>
      </p:sp>
      <p:sp>
        <p:nvSpPr>
          <p:cNvPr id="5" name="Text 1"/>
          <p:cNvSpPr/>
          <p:nvPr/>
        </p:nvSpPr>
        <p:spPr>
          <a:xfrm>
            <a:off x="648393" y="6400800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основы стеклодувного дела, включая химию варки стекла и использование красителей, таких как кобальт и хром. Узнаем об истории стеклодувного дела, компонентах варки и влиянии добавок на цвет и свойства стекла. Обсудим современные технологии и тенденции в использовании кобальта и хрома в стеклоделии.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История стеклодувного дела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Стеклодувное дело возникло около 4 тысячелетий назад в Сирии, где были разработаны первые методы создания стеклянных изделий. Уже в I веке нашей эры стеклодувы изготавливали сложные формы, например, кубки и вазы, которые экспортировались в Римскую империю.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 началу XVII века в Венеции было зарегистрировано более 160 мастерских, где производилось стекло высочайшего качества.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Компоненты варки стекла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варки стекла используются следующие основные компоненты: песок (около 70% состава), сода (около 15–20%), известняк (примерно 5–10%).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Эти ингредиенты тщательно смешиваются и плавятся при температуре около 1500 °C, образуя однородную стекломассу.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3740727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Пропорции компонентов могут варьироваться в зависимости от требуемых свойств стекла.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Методы варки стекла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варки стекла используют различные методы, включая прямой метод, при котором температура в печи достигает 1500 °C, и сырьевые материалы, такие как песок (60–70% от общей массы), сода (15–20%) и известь (5–15%), плавятся вместе, образуя однородную массу.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После достижения нужной температуры стекломассу выдувают или формируют другими методами, что позволяет создавать различные формы изделий.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зависимости от метода варки и пропорций сырьевых материалов можно регулировать прозрачность, вязкость и другие свойства стекла.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Химические реакции при варке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варке стекла в процессе стеклодувного дела происходит сложный химический процесс, включающий сплавление кварцевого песка (SiO₂), кальцинированной соды (Na₂CO₃) и извести (CaO) при температуре около 1500 °C. В результате образуется однородная стекломасса, вязкость которой меняется от 10³ до 10¹² Па·с в зависимости от температуры и состава. В процессе варки добавляются оксиды металлов, например, кобальт (Co) и хром (Cr), которые придают стеклу характерные цвета: кобальт — глубокий синий, хром — зелёный.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Свойства стекла при добавлении кобальта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добавлении кобальта в стекло при варке происходит глубокий синий цвет, что обусловлено образованием ионов кобальта в кристаллической решётке стекла.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A8BD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Кобальт влияет на термическую стойкость материала, повышая её до 500 °C и более, что делает стекло устойчивым к перепадам температур. Содержание кобальта в составе стекла может варьироваться от 0,01% до 2%, что влияет на интенсивность и насыщенность синего цвета.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A8BD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кобальта в стеклодувном деле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Кобальт в стеклодувном деле используется для создания глубоких синих оттенков стекла с давних времён. Примером может служить производство знаменитого синего венецианского стекла, начавшееся в XVI веке, где кобальт применялся для получения насыщенного цвета. Содержание кобальта в составе может достигать нескольких процентов, что влияет на интенсивность и стойкость окраски.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хрома в стеклодувном деле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Хром, добавляемый в стеклянную массу в количестве от 0,1% до 0,3%, позволяет добиться насыщенного зелёного цвета.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стеклодувном деле хром применяется не только для окрашивания, но и для придания прочности, повышая устойчивость стекла к тепловым и механическим воздействиям. Использование хрома в стекле позволяет создавать уникальные изделия с богатой палитрой оттенков, что расширяет творческие возможности стеклодува.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примесей на цвет стекла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Примеси в стекле могут существенно изменить его цвет и прозрачность.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2909455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добавление оксида кобальта (CoO) в процессе варки стекла позволяет получить глубокий синий оттенок.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374072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получения яркого зелёного цвета используются соединения хрома (Cr₂O₃), которые эффективно окрашивают стекло благодаря своей высокой концентрации.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Современные технологии стеклодувного дела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Современные технологии стеклодувного дела включают использование высокотехнологичного оборудования, позволяющего достигать температуры плавления стекла до 1500 °C в процессе варки.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Компьютерное моделирование и автоматизация процессов формования стеклянных изделий обеспечивают высокую точность и повторяемость форм, что особенно важно при создании сложных художественных объектов. Благодаря инновационным методам, современные стеклодувы могут выпускать до 100 изделий в день, сохраняя при этом высокое качество и уникальные характеристики каждого предмета.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Тенденции использования кобальта и хрома в стекле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процентное соотношение использования кобальта для синего цвета, хрома для зелёного, других добавок и чистого стекла без добавок в стеклодувном деле.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Кобальт и хром применяются для окрашивания стекла, в то время как другие добавки и чистое стекло представлены в меньшей доле.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историю и современные технологии стеклодувного дела, изучили химические процессы варки стекла и влияние кобальта и хрома на его цвет. Мы также ознакомились с диаграммами, иллюстрирующими цвета стекла, соотношение компонентов и тенденции использования этих элементов в производстве.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840</Words>
  <Application>Microsoft Office PowerPoint</Application>
  <PresentationFormat>Широкоэкранный</PresentationFormat>
  <Paragraphs>52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Евгений</cp:lastModifiedBy>
  <cp:revision>2</cp:revision>
  <dcterms:created xsi:type="dcterms:W3CDTF">2026-09-11T14:37:47Z</dcterms:created>
  <dcterms:modified xsi:type="dcterms:W3CDTF">2026-09-11T14:39:03Z</dcterms:modified>
</cp:coreProperties>
</file>