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Сторителлинг в рекламе: как влюбить в бренд через историю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сторителлинг помогает создать эмоциональную связь с потребителями и влюбить их в бренд. Обсудим примеры успешного применения этого подхода, а также ошибки, которых следует избегать. Также разберём, как структура и визуальный контент влияют на восприятие рекламных историй и какие инструменты и метрики используются для их создания и оценки эффективности.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истории в рекламе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История в рекламе — мощный инструмент, позволяющий создать эмоциональную связь с потребителем.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кампании, использующие сторителлинг, имеют на 21% более высокий уровень вовлеченности аудитории по сравнению с традиционными рекламными подходами.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80% потребителей с большей вероятностью сделают покупку у бренда, который рассказывает убедительные и запоминающиеся истории.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успешного сторителлинга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2018 году бренд Nike запустил кампанию «Dream Crazy» с участием профессионального футболиста Колина Каперника.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Кампания привела к росту продаж на 31% в течение первого квартала после запуска. Реклама с историей о преодолении трудностей и мечтах вдохновила потребителей, что повысило вовлечённость аудитории на 40% по сравнению с предыдущими кампаниями. Эмоциональная связь с брендом через личную историю стала ключевым фактором успеха.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эффективной рекламной истории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создания эффективной рекламной истории необходимо чётко структурировать контент.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Начните с введения, которое привлечёт внимание аудитории (например, за 15 секунд ролика можно заинтересовать до 80% зрителей).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Далее следует основная часть, где подробно раскрывается сюжет, приводя конкретные примеры и цифры, что помогает удержать внимание аудитории на 30–40% выше. Завершите рекламную историю ярким и запоминающимся выводом, который закрепит образ бренда в сознании потребителя.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Каналы распространения сторителлинга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мире сторителлинг активно используется в различных каналах: социальные сети (ежедневная аудитория более 3,8 миллиарда человек), видеоплатформы (свыше 2,5 миллиарда активных пользователей ежемесячно) и блоги (около 600 миллионов блогов по всему миру). Благодаря этим каналам бренды могут охватить широкую аудиторию и донести свою историю до потребителей. Использование разнообразных каналов позволяет адаптировать сторителлинг под различные предпочтения аудитории и максимизировать эффект от рекламных кампаний.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Психология потребителя и сторителлинг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использование сторителлинга в рекламных материалах увеличивает вовлечённость аудитории на 22%. Потребители, которым представлены истории брендов, на 30% чаще совершают покупки, так как эмоциональное восприятие формирует более глубокую связь с продуктом.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опросам, 63% потребителей предпочитают бренды, которые рассказывают захватывающие истории, что подчёркивает важность сторителлинга для формирования лояльности к марке.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Ошибки при создании сторителлинга в рекламе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Игнорирование целевой аудитории может привести к потере до 70% потенциальных клиентов, так как нерелевантные истории не вызывают интереса.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Ошибки в структуре сторителлинга, например, отсутствие чёткого начала, середины и конца, снижают вовлечённость на 30–40%, делая рекламу менее запоминающейся.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Перегрузка информацией уменьшает вероятность понимания ключевых сообщений на 50%, что негативно сказывается на восприятии бренда.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визуального контента в сторителлинге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Визуальный контент в сторителлинге усиливает восприятие информации на 40–60%, что подтверждается исследованиями в области нейромаркетинга. Изображения и видео способствуют запоминанию бренда на 65% лучше по сравнению с текстовым контентом. Согласно данным Nielsen, пользователи предпочитают видеоконтент на 80% больше, чем текстовый, что делает его ключевым элементом в создании эмоциональной связи с аудиторией.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взаимодействия с аудиторией через историю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Компания X использовала сторителлинг в 4 рекламных кампаниях за последний год, увеличив узнаваемость бренда на 27%. Например, в кампании YZ-1923 рассказ о сотруднике компании привлек более 80 тысяч подписчиков, что привело к росту продаж на 15%.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кейсе ZQ-456 история клиента помогла повысить лояльность аудитории на 32%, продемонстрировав эмпатию бренда и его заботу о потребителе.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для создания рекламных историй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инструменты сторителлинга в рекламе включают в себя использование нейросетей для генерации текстового контента: например, в 2023 году было опубликовано более 150 научных статей о применении моделей на базе GPT для создания рекламных текстов.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574473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активно используются платформы для визуального сторителлинга, такие как Canva и Adobe Spark, позволяющие создавать интерактивные презентации и инфографику с вовлечением до 80% аудитории.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804756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набирают популярность инструменты для создания видеоконтента, например, соцсети для коротких видео, которые способствуют быстрому распространению историй и увеличению охвата до 25% по сравнению с традиционными форматами.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Метрики эффективности сторителлинга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Вовлечение аудитории можно измерить с помощью показателя CTR (click-through rate), который в успешных рекламных кампаниях может достигать 20% и выше. Среднее время просмотра рекламного ролика важно для оценки удержания внимания: оптимальный показатель — 30–60 секунд.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Конверсия из просмотров в целевые действия, например, переходы на сайт или покупки, может увеличиться на 30% при грамотном использовании сторителлинга в рекламе.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сторителлинга в рекламе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показано увеличение использования сторителлинга в рекламе брендами с 45% в 2020 году до прогнозируемых 80% в 2027 году.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 измеряется в процентах от общего числа брендов.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сторителлинг как инструмент рекламы, изучили примеры успешного применения, а также обсудили ошибки и инструменты для создания эффективных рекламных историй. Надеемся, что представленная информация будет полезна для ваших будущих проектов.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2026-09-11T13:54:20Z</dcterms:created>
  <dcterms:modified xsi:type="dcterms:W3CDTF">2026-09-11T13:54:20Z</dcterms:modified>
</cp:coreProperties>
</file>