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681249"/>
            <a:ext cx="5569527" cy="32087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4600" b="1" dirty="0">
                <a:solidFill>
                  <a:srgbClr val="000000"/>
                </a:solidFill>
              </a:rPr>
              <a:t>Страхование: виды, принципы, как выбрать полис</a:t>
            </a:r>
            <a:endParaRPr lang="en-US" sz="46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основные виды страхования, принципы их работы и факторы, влияющие на выбор полиса. Также обсудим динамику роста страхового рынка, преимущества различных видов страхования и типичные ошибки при выборе полиса. Особое внимание уделим законодательству в сфере страхования и тенденциям развития рынка.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8393" y="1082733"/>
            <a:ext cx="7647709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виды страхования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48393" y="2078182"/>
            <a:ext cx="7481455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России существует множество видов страхования, среди которых наиболее популярны ОСАГО (обязательное страхование автогражданской ответственности) с более чем 40 миллионами договоров в год, каско для защиты автомобиля от различных рисков, где количество оформленных полисов исчисляется десятками миллионов, а также страхование жизни, на которое приходится около 1,5 триллионов рублей выплат ежегодно.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Принципы страхования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Страхование базируется на принципах случайности событий, финансовой заинтересованности участников и наличия перераспределительных денежных отношений между участниками страховой сделки. Страховые взносы собираются в общий фонд, из которого покрываются убытки тех, кто пострадал от страховых случаев. В среднем, вероятность наступления страхового события по некоторым видам страхования составляет от 2% до 15%, что влияет на формирование тарифов и расчёт страховых премий.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Важные факторы при выборе полиса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выборе полиса страхования необходимо учитывать не только вид страхования, но и стоимость — средняя цена полиса страхования жизни в России в 2023 году составила около 15 000 рублей в год.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Важным фактором является также страховая компания — рейтинг надёжности должен быть не ниже А++, по состоянию на 2024 год таких компаний в России насчитывается более 30.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важно ознакомиться с условиями договора, включая перечень страховых случаев и исключений, чтобы избежать неприятных сюрпризов в будущем.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Виды страховых выплат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Страховые выплаты могут быть единовременными или регулярными.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Единовременная выплата составляет, например, 100 000 рублей при наступлении страхового случая, в то время как регулярные выплаты могут достигать 5 000 рублей ежемесячно в зависимости от условий договора. Также существуют выплаты по частичной потере трудоспособности, размер которых варьируется от 30% до 70% от страховой суммы по договору в зависимости от степени потери трудоспособности.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Оценка рисков страхователя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данным страховых компаний, вероятность возникновения страховых случаев варьируется от 2% до 15% в зависимости от вида страхования.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Оценка рисков страхователя включает анализ статистических данных и индивидуальных факторов, таких как возраст, здоровье и образ жизни, что позволяет страховщикам устанавливать тарифы и определять условия покрытия.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при страховании жизни и здоровья молодых людей без хронических заболеваний вероятность выплат значительно ниже, что влияет на стоимость полиса и его условия.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Стоимость страхования: основные факторы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36243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Стоимость страхования зависит от множества факторов, включая возраст и состояние здоровья страхователя: например, страхование жизни для человека 30 лет может стоить значительно меньше, чем для человека 50 лет. На цену также влияет вид полиса: страхование имущества, например, квартиры, может стоить от 0,1% до 1% от её оценочной стоимости в год, в то время как страхование автомобиля может достигать 5–10% от его стоимости в зависимости от марки, модели и характеристик транспортного средства. Кроме того, на стоимость страхования влияет и регион проживания: в регионах с повышенным риском природных катастроф цены на страхование имущества могут быть выше на 20–30% по сравнению с более спокойными регионами.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Преимущества различных видов страхования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Страхование жизни позволяет обеспечить финансовую защиту близких в случае смерти застрахованного, выплаты по таким полисам достигают 10–20 среднемесячных доходов и могут существенно помочь семье в сложные времена.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308465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ОСАГО (обязательное страхование автогражданской ответственности) гарантирует возмещение ущерба пострадавшим в ДТП, более 80% автовладельцев в России ежегодно оформляют этот вид страхования.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538749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Страхование имущества, включая дома и квартиры, позволяет защитить финансовые вложения от непредвиденных ситуаций, таких как пожар или кража, и минимизировать риски финансовых потерь, которые могут достигать 70–90% от стоимости имущества.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Типичные ошибки при выборе полиса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Многие выбирают полис, ориентируясь только на стоимость, которая может быть обманчиво низкой и не отражать реального покрытия.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экономия 500 рублей может привести к тому, что в случае страхового случая выплата составит значительно меньше ожидаемого, а возможно и вовсе не будет.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игнорирование индивидуальных потребностей и условий жизни может привести к тому, что выбранные опции окажутся совершенно бесполезными в вашей ситуации.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Законодательство в сфере страхования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России действует Федеральный закон от 27.11.1992 № 4015-1 «Об организации страхового дела в Российской Федерации», который регулирует отношения между страховыми компаниями и клиентами.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 1 января 2024 года минимальный размер уставного капитала для страховых организаций установлен на уровне 600 миллионов рублей, что свидетельствует о повышении требований к финансовой устойчивости страховщиков. Также действуют стандарты ЦБ РФ, обеспечивающие защиту прав потребителей страховых услуг и повышающие качество обслуживания клиентов.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Тенденции развития страхового рынка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2022 году объём страховых премий в России составил около 1,54 трлн рублей, что свидетельствует о росте рынка по сравнению с предыдущими годами.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Количество застрахованных физических лиц увеличилось на 3,2% по сравнению с 2021 годом и достигло более 70 млн человек.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740727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Ожидается, что к 2025 году рынок страхования в России вырастет до 2,1 трлн рублей, что говорит о стабильном развитии отрасли и её привлекательности для инвесторов.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Рекомендации по выбору страхового полиса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распределение предпочтений при выборе страхового полиса по различным видам страхования. Процентное соотношение для каждого вида страхования представлено в виде столбчатой диаграммы.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Параметры — виды страхования (в процентах): страхование имущества, медицинское страхование, страхование ответственности, страхование жизни, автомобильное страхование.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виды страхования, принципы их работы, важные факторы при выборе полиса и тенденции развития страхового рынка. Надеемся, что представленная информация поможет вам принимать более осознанные решения при выборе страховых услуг.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2026-09-08T21:12:13Z</dcterms:created>
  <dcterms:modified xsi:type="dcterms:W3CDTF">2026-09-08T21:12:13Z</dcterms:modified>
</cp:coreProperties>
</file>