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Структура и функции социальных институтов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структуру и функции различных социальных институтов, включая образование, семью, политические, экономические и другие. Проанализируем их взаимодействие и влияние глобализации на институты. Обсудим перспективы развития социальных институтов в современном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социальные институты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обществе ключевыми социальными институтами являются семья, образование, религия, экономика и политика.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Всемирной организации здравоохранения, в 2020 году число семей с детьми в возрасте до 18 лет в мире составило более 1 миллиарда. Образование является фундаментом для развития личности и общества: в России насчитывается свыше 40 тысяч образовательных учреждений различных уровней.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социальных институтов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Социальные институты выполняют ряд ключевых функций, включая обеспечение порядка и стабильности в обществе. Например, институт семьи, который охватывает более 70% населения, осуществляет социализацию и поддержку благосостояния граждан.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образовательные учреждения, насчитывающие более 1 миллиарда учащихся по всему миру, формируют профессиональные навыки и передают культурные ценности новым поколениям.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образования в обществе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Образование является одним из ключевых социальных институтов, влияющих на развитие общества.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ЮНЕСКО, более 260 миллионов детей и подростков по всему миру не посещают школу, что подчеркивает актуальность проблемы доступности образования.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страны с высоким уровнем образованности населения демонстрируют ВВП на душу населения в среднем на 60% выше по сравнению с менее образованными государствами.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Функции института семьи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Воспитание и социализация детей — одна из ключевых функций института семьи, которая включает в себя формирование ценностей и норм у более чем 25 миллионов детей в России ежегодно. Семья также выполняет экономическую функцию, обеспечивая до 70% потребностей своих членов в пище, одежде и жилье, что особенно актуально в условиях ограниченных ресурсов.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Эмоциональная поддержка и защита прав и интересов каждого члена семьи укрепляют внутрисемейные связи и способствуют гармоничному развитию всех участников семейных отношений.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Политические институты и власть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Политические институты, такие как парламент, правительство и президентство, формируют основу государственной власти.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России, например, Государственная дума включает 450 депутатов, что обеспечивает представительство различных партий и интересов.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правительство представляет отчёт о своей работе перед парламентом, подчёркивая прозрачность и ответственность власти перед обществом.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Экономические институты и рынок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мире насчитывается более 80 тысяч крупных компаний, которые формируют экономическую среду и влияют на рынок.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Финансовые институты, такие как Центральный банк РФ, регулируют денежное обращение и поддерживают стабильность национальной валюты, укрепляя финансовую систему страны. Взаимодействие экономических агентов на рынке обеспечивает оборот товаров и услуг на сумму более 200 триллионов долларов в год, что подчёркивает значимость институциональной структуры для экономики.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Институты и социальные нормы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обществе существует более 5000 социальных институтов, которые регулируют различные сферы жизни.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социальные институты, такие как семья, образование и религия, формируют нормы и ценности, передаваемые из поколения в поколение.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институты обеспечивают стабильность общества, регулируя поведение около 70–80% социальных взаимодействий.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социальных институтов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обществе насчитывается более 500 различных социальных институтов, каждый из которых выполняет определённые функции.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Взаимодействие между ними обеспечивает стабильность и развитие общества.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образовательные учреждения тесно сотрудничают с 70% государственных и частных организаций для подготовки квалифицированных специалистов, что способствует экономическому росту и инновациям.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Изменения в социальных институтах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2010 по 2020 год количество онлайн-образовательных платформ в мире увеличилось более чем в четыре раза, достигнув 450 активных сервисов.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пять лет число пользователей социальных сетей в развивающихся странах выросло на 30%, что свидетельствует о значительных изменениях в институте образования и социализации. Эти тенденции демонстрируют адаптацию социальных институтов к цифровым технологиям и изменяющимся потребностям общества.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глобализации на институты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Глобализация привела к значительным изменениям в функционировании социальных институтов: более 70% международных организаций активно сотрудничают с местными учреждениями в 50 и более странах, что изменяет их структуру и адаптирует к новым условиям.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сфере образования количество международных программ обмена студентами выросло на 30% за последние десять лет, что способствует унификации образовательных стандартов.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глобализация способствует увеличению числа международных соглашений в области права, что влияет на унификацию правовых систем и процедур в более чем 120 странах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институтов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перспективы развития различных социальных институтов в процентном соотношении. Наибольший потенциал роста у института семьи — 25%, далее следуют образование и здравоохранение с 20% каждый.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Остальные институты (религия, право, экономика) имеют меньший процентный показатель развития.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структуру и функции социальных институтов, их роль в обществе и взаимодействие между ними. Мы также обсудили изменения в институтах под влиянием глобализации и перспективы их развития.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2026-09-30T20:00:51Z</dcterms:created>
  <dcterms:modified xsi:type="dcterms:W3CDTF">2026-09-30T20:00:51Z</dcterms:modified>
</cp:coreProperties>
</file>