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539933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Структурная антропология </a:t>
            </a:r>
            <a:pPr algn="l" indent="0" marL="0">
              <a:lnSpc>
                <a:spcPts val="6700"/>
              </a:lnSpc>
              <a:buNone/>
            </a:pPr>
            <a:r>
              <a:rPr lang="en-US" sz="42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67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К. Леви-Стросса: миф как структура</a:t>
            </a:r>
            <a:pPr algn="l" indent="0" marL="0">
              <a:lnSpc>
                <a:spcPts val="6700"/>
              </a:lnSpc>
              <a:buNone/>
            </a:pPr>
            <a:r>
              <a:rPr lang="en-US" sz="4200" dirty="0">
                <a:solidFill>
                  <a:srgbClr val="000000"/>
                </a:solidFill>
              </a:rPr>
              <a:t>
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структурную антропологию К. Леви-Стросса, основные понятия этой теории, структуру и функции мифа в культуре. Особое внимание будет уделено сравнению мифов, их связи с языком, ритуалом и символикой, а также влиянию структурной антропологии на изучение мифов и современным исследованиям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понятия структурной антропологии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Структурная антропология, основанная Клодом Леви-Строссом, исследует универсальные структуры мышления, лежащие в основе различных культур.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Миф в этом контексте рассматривается как система знаков, передающих глубокие символические значения, которые могут быть проанализированы с помощью методов структурного анализа.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Леви-Стросс выявил более 200 мифологических мотивов, повторяющихся в мифах разных народов, что подтверждает наличие общих структур в человеческом мышлении.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Структура мифа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Миф представляет собой сложную систему взаимосвязанных элементов, включающую нарративные последовательности и символические образы.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 К. Леви-Стросса, миф состоит из бинарных оппозиций, таких как жизнь — смерть, добро — зло, что отражает универсальные структуры человеческого мышления. Эти структурные элементы мифа обнаруживаются в мифах различных культур и эпох, что позволяет выявить общие закономерности в мифологическом сознании.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Функции мифа в культуре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Миф выполняет функцию сохранения и передачи культурной идентичности, объединяя социальные группы и индивидов вокруг общих ценностей и убеждений.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структурирует восприятие мира, создавая модели для объяснения природных явлений и социальных процессов, что можно увидеть в более чем 500 изученных Леви-Строссом мифологических системах. Благодаря мифу формируются нормы и модели поведения, определяющие взаимодействие людей в обществе, их отношение к природе и потустороннему миру.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Миф и язык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Миф, по Леви-Строссу, является не просто повествованием, а сложной структурой, состоящей из бинарных оппозиций, например, жизнь — смерть, добро — зло.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Язык мифов, пронизанный универсальными инвариантами, позволяет классифицировать и структурировать разнообразие человеческого опыта, насчитывающее сотни и тысячи мифологических сюжетов по всему миру. В структурной антропологии акцент делается на выявлении общих закономерностей в мифах разных культур, что подтверждает идею о единой структуре мифологического мышления.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Миф и ритуал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Миф, являясь основополагающим элементом культуры, представляет собой не просто набор сказок, а сложную структуру, состоящую из бинарных оппозиций, которые формируют смысловое ядро.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структурной антропологии Клода Леви-Стросса, в мифах различных культур можно обнаружить повторяющиеся мотивы и архетипы, что подтверждает их универсальность и структурированность.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мифах многих народов прослеживаются такие оппозиции, как жизнь — смерть, хаос — порядок, что позволяет увидеть в них не просто фантастические истории, а механизмы, регулирующие общественные отношения и нормы поведения.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Миф и символика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Миф является одной из основных категорий структурной антропологии, созданной Клодом Леви-Строссом.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работах было проанализировано более 600 мифов различных культур, что позволило выявить общие структурные элементы и закономерности.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Символика мифов, пронизанная универсальными архетипами, отражает глубинные пласты человеческого сознания и культурные парадигмы.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мифологических структур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мифологии племени навахо выделяются четыре мира: Первый мир — Чёрный мир, Второй мир — Жёлтый мир, Третий мир — Белый мир, Четвёртый мир — мир людей, где добро побеждает зло. В древнегреческой мифологии насчитывается 12 олимпийских богов, каждый из которых отвечает за определённые аспекты жизни, например, Зевс — за гром и молнии, Аполлон — за искусство и солнце. В мифах австралийских аборигенов можно найти множество тотемов, которые символизируют связь между человеком и природой и отражают мифологическую структуру через призму животного и растительного мира.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Миф и архетип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Миф, по мнению Клода Леви-Стросса, является не просто нарративом, а сложной структурой, объединяющей множество архетипических элементов.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своих исследованиях Леви-Стросс проанализировал более двух тысяч мифов разных культур и выявил универсальные паттерны, повторяющиеся в мифологических сюжетах по всему миру.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паттерны включают бинарные оппозиции, которые структурируют мифологическое мышление и помогают объяснить его логику.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Миф как форма мышления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Миф как форма мышления представляет собой структурированную систему символов и образов, которая отражает коллективное бессознательное общества. По данным исследований, мифы содержат архетипические элементы, повторяющиеся в различных культурах, что подтверждает их универсальность и структурную организацию.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840480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теориям К.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Леви-Стросса, анализ мифов позволяет выявить скрытые закономерности и логические связи между кажущимися хаотичными элементами культурного нарратива.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структурной антропологии на изучение мифов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Структурная антропология Клода Леви-Стросса предложила новый подход к изучению мифов, рассматривая их как системы знаков и структур.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этой концепции было проанализировано более 150 мифологических нарративов, что позволило выявить общие закономерности и универсальные структуры, лежащие в основе мифов различных культур.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Таким образом, структурная антропология способствовала формированию целостного представления о мифах как о явлениях, имеющих глубокое символическое и культурное значение.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исследования в области структурной антропологии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исследований в области структурной антропологии: 25% посвящено изучению мифологии, 20% — сравнительному анализу культур, 30% — исследованию ритуалов, 15% — анализу социальных структур, 10% — символической антропологии. Параметры представлены в процентах от общего объёма исследований.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положения структурной антропологии Клода Леви-Стросса и их применение в анализе мифов. Мы изучили структуру мифа, его функции в культуре, взаимосвязь с языком, ритуалом и символикой, а также познакомились с примерами мифологических структур и влиянием структурной антропологии на современные исследования.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2026-09-08T20:46:39Z</dcterms:created>
  <dcterms:modified xsi:type="dcterms:W3CDTF">2026-09-08T20:46:39Z</dcterms:modified>
</cp:coreProperties>
</file>