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423555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900" b="1" dirty="0">
                <a:solidFill>
                  <a:srgbClr val="000000"/>
                </a:solidFill>
              </a:rPr>
              <a:t>Структуры данных: Массивы, списки, стек, очередь и деревья</a:t>
            </a:r>
            <a:endParaRPr lang="en-US" sz="39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Структура бинарного дерева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Бинарное дерево состоит из вершины, которая может иметь до двух потомков, именуемых левым и правым поддеревьями. В каждом узле хранится значение, а количество узлов в бинарном дереве может варьироваться от нуля до нескольких тысяч, что зависит от его структуры и алгоритма заполнения.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Сбалансированные бинарные деревья, такие как AVL или красно-чёрные деревья, обеспечивают время поиска O(log n), где n — количество узлов.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Алгоритмы работы с массивами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Алгоритмы работы с массивами включают такие операции, как доступ к элементам по индексу за константное время O(1), поиск элементов, который может занимать до O(n) времени в зависимости от размера массива, а также сортировка, которая при использовании, например, алгоритма QuickSort может иметь среднюю временную сложность O(n log n).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Операции вставки и удаления элементов могут влиять на производительность в зависимости от способа реализации, особенно в массивах с фиксированным размером.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804756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Примером практического применения является обработка больших объемов данных в системах реального времени, где оптимизация алгоритмов работы с массивами критически важна для повышения эффективности.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стека в программировании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Стек является одной из ключевых структур данных в программировании, используемой для хранения и обработки данных по принципу LIFO (последний пришедший элемент обрабатывается первым).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стеке реализовано более 200 миллионов операций push и pop в секунду в некоторых высоконагруженных системах, что делает его незаменимым при разработке компиляторов, интерпретаторов, а также для управления памятью в рекурсивных алгоритмах.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Примеры применения стека можно увидеть в реализации функций, обработке математических выражений и работе с системными вызовами в операционных системах.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деревьев в алгоритмах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 использования различных структур данных в алгоритмах: массивы, списки, стек, очередь и деревья. Параметры представлены в процентах. Наибольший процент использования приходится на списки (25%), наименьший — на стек (15%).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структуры данных, такие как массивы, списки, стек, очередь и деревья, а также их характеристики и применение в программировании. Мы также изучили алгоритмы работы с массивами и применение стека в программировании, что может быть полезно при разработке приложений. Надеемся, что информация была полезной и поможет вам в обучении.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основные структуры данных: массивы, списки, стек, очередь и деревья. Обсудим их определения, примеры использования и сравнительные характеристики. Также разберём алгоритмы работы с этими структурами и их применение в программировании.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массивов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Массивы представляют собой структуры данных, позволяющие хранить упорядоченные последовательности элементов одного типа.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Они занимают в памяти определённый объём, который можно вычислить по формуле: объём = количество_элементов * размер_одного_элемента. Например, если массив содержит 100 элементов типа int (занимающих 4 байта каждый), то общий объём составит 400 байт.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использования списков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41563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системах управления базами данных, например, в MySQL, списки применяются для хранения и обработки данных, где каждый элемент имеет свой порядковый номер, что позволяет эффективно обращаться к ним, достигая скорости доступа в пределах 1–2 миллисекунд для небольших списков. В разработке игр массивы используются для хранения координат объектов на игровом поле, обеспечивая оптимизацию вычислений, например, для расчета столкновений, что сокращает время обработки до 30–50% по сравнению с более сложными структурами данных.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аналитических системах списки применяются для последовательной обработки больших объёмов данных, улучшая производительность на 15–20% за счёт минимизации операций чтения и записи.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Особенности очередей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Очередь представляет собой структуру данных, которая функционирует по принципу FIFO (first in, first out), что означает «первый пришёл — первый ушёл».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структуре данных операции добавления элемента выполняются в конец очереди, а извлечения — из её начала. Например, среднее время поиска элемента в очереди с 100 элементами составляет около 50 операций, что делает её менее эффективной по сравнению с другими структурами данных для некоторых задач.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Бинарные деревья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Бинарные деревья — это иерархическая структура данных, в которой каждый узел имеет не более двух потомков. Они широко применяются в алгоритмах поиска и сортировки, например, дерево может содержать до 2^n узлов на n-м уровне, что делает их эффективными для больших объёмов данных. Время поиска элемента в бинарном дереве может варьироваться от O(log n) до O(n) в зависимости от степени его сбалансированности, что влияет на производительность алгоритма.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Реализация массивов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Массивы представляют собой структуры данных, в которых элементы хранятся в последовательных ячейках памяти, обеспечивая быстрый доступ к любому элементу по индексу.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реализации массивов важно учитывать размер, который обычно задаётся при объявлении массива, например, int[] array = new int[100], что ограничивает количество элементов до 100.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корректной реализации массивы позволяют эффективно обрабатывать большие объёмы данных, однако требуют тщательного управления памятью и контроля границ индексов.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и недостатки списков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41563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Списки позволяют эффективно обрабатывать последовательности данных, такие как массивы чисел или текстовые строки, однако их реализация требует дополнительного управления памятью, что может приводить к замедлению работы программы на 5–15% по сравнению с массивами в случае частых изменений структуры данных. Динамические списки предоставляют гибкость в изменении размера, что может сократить время разработки на 20–30%, но при этом могут увеличивать накладные расходы на выполнение операций вставки и удаления элементов.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отличие от массивов, где доступ к элементам осуществляется за константное время, списки требуют времени, пропорционального длине списка, что снижает производительность при массовом доступе к элементам.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Свойства очередей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Очередь — это структура данных, в которой элементы добавляются в конец, а извлекаются из начала, следуя принципу FIFO (первый пришёл — первый ушёл). Очередь обладает свойством ограниченности памяти, что позволяет эффективно управлять ресурсами. Например, при обработке запросов в системах реального времени время ожидания может быть сокращено благодаря приоритетному обслуживанию элементов в очереди, что особенно важно в многозадачных приложениях.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2026-09-02T15:31:14Z</dcterms:created>
  <dcterms:modified xsi:type="dcterms:W3CDTF">2026-09-02T15:31:14Z</dcterms:modified>
</cp:coreProperties>
</file>