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69033" y="1681249"/>
            <a:ext cx="6267796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300" b="1" dirty="0">
                <a:solidFill>
                  <a:srgbClr val="000000"/>
                </a:solidFill>
              </a:rPr>
              <a:t>Стволовые клетки: Виды (эмбриональные, взрослые), использование в медицине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данной презентации мы рассмотрим различные виды стволовых клеток, их применение в медицине, включая регенеративную. Особое внимание уделено эмбриональным и взрослым стволовым клеткам, их особенностям, преимуществам и недостаткам, а также этическим и правовым аспектам их использования. Также обсудим перспективы развития исследований и будущее стволовых клеток в медицине.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стволовых клеток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Стволовые клетки бывают двух основных типов: эмбриональные и взрослые.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Эмбриональные стволовые клетки получают из внутренней клеточной массы бластоцисты, которая формируется на 4–5 день после оплодотворения яйцеклетки, они обладают высокой степенью плюрипотентности и потенциалом для формирования более 200 типов клеток организма.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4057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Взрослые стволовые клетки присутствуют в различных тканях организма и способны дифференцироваться в специализированные клетки определённых типов, однако их потенциал значительно ниже по сравнению с эмбриональными стволовыми клетками.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Эмбриональные стволовые клетки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Эмбриональные стволовые клетки обладают потенциалом дифференциации в более чем 200 типов клеток организма. Исследования показали, что эти клетки могут быть использованы для восстановления повреждённых тканей. В экспериментах на животных регенерация тканей с использованием эмбриональных стволовых клеток достигла 85% успешности в определённых моделях заболеваний.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получения эмбриональных стволовых клеток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Эмбриональные стволовые клетки получают из внутренней клеточной массы бластоцисты на 4–5 день развития эмбриона.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Процесс включает в себя отделение клеток с помощью микроманипуляторов с точностью до микрона, что позволяет сохранить жизнеспособность более 90% материала.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клетки могут быть использованы для создания клеточных линий, что является ключевым этапом в разработке инновационных терапевтических методов.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взрослых стволовых клеток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Взрослые стволовые клетки применяются в регенеративной медицине для лечения более 75 заболеваний, включая гематологические расстройства и некоторые виды онкологических заболеваний. Исследования показали, что эти клетки могут способствовать восстановлению повреждённых тканей, например, при ожогах или травмах опорно-двигательного аппарата.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2000 года число клинических исследований с использованием взрослых стволовых клеток увеличилось более чем в 10 раз, что свидетельствует о значительном прогрессе в этой области медицины.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 недостатки эмбриональных стволовых клеток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Эмбриональные стволовые клетки обладают высоким потенциалом дифференциации, способны превращаться в более чем 200 типов клеток организма, что открывает широкие возможности для регенеративной медицины и трансплантологии. Однако их использование сопряжено с этическими дилеммами, связанными с вопросами жизни и смерти, а также риском развития тератомы и опухолей из-за неконтролируемой пролиферации, что зафиксировано в 1–5% случаев применения.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существует риск отторжения трансплантата, что ограничивает клиническое применение эмбриональных стволовых клеток.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 недостатки взрослых стволовых клеток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Взрослые стволовые клетки обладают высокой способностью к регенерации и самообновлению, что позволяет использовать их для лечения более 70 различных заболеваний, включая диабет и болезни крови. Однако их потенциал ниже по сравнению с эмбриональными стволовыми клетками, и процесс дифференциации ограничен определёнными типами клеток, что составляет примерно 10–20% от общего числа возможных типов клеток организма.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37249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взрослые стволовые клетки реже вызывают иммунный отторжение при трансплантации, что делает их более предпочтительными для применения в клинической практике.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успешного применения стволовых клеток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клинических испытаниях с использованием эмбриональных стволовых клеток удалось добиться значительного улучшения состояния пациентов с неизлечимыми формами заболеваний, такими как диабет 1 типа, у 70% участников эксперимента наблюдалось снижение уровня глюкозы в крови.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Взрослые стволовые клетки успешно применяются для лечения заболеваний крови, например, при трансплантации костного мозга выживаемость пациентов составляет более 90% в течение первых пяти лет после процедуры. Исследования показывают, что терапия с применением стволовых клеток способствует восстановлению функций повреждённых органов и тканей, что подтверждается положительными клиническими результатами у сотен пациентов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Этические аспекты использования эмбриональных стволовых клеток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состоянию на 2023 год, использование эмбриональных стволовых клеток в медицине остаётся предметом этических дискуссий из-за потенциального уничтожения человеческих эмбрионов. Сторонники применения утверждают, что это может привести к значительным прорывам в лечении заболеваний, таких как диабет и болезни Паркинсона, потенциально спасая миллионы жизней ежегодно.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противники считают это нарушением прав эмбрионов и этических норм.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Правовые аспекты использования стволовых клеток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большинстве стран исследования с эмбриональными стволовыми клетками регулируются строгими законами: в США, например, такие исследования разрешены более чем в 20 штатах, однако на федеральном уровне существует ряд ограничений.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взрослых стволовых клеток правовое регулирование менее жёсткое, и их применение в медицине более распространено: по данным исследований, успешные клинические применения взрослых стволовых клеток насчитывают свыше 80 направлений в регенеративной медицине. Нарушение законодательства в области использования стволовых клеток может привести к серьёзным юридическим последствиям, включая штрафы и тюремное заключение.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исследований стволовых клеток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прогнозам, к 2035 году рынок регенеративной медицины, основанный на применении стволовых клеток, достигнет объёма около 100 миллиардов долларов.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использование этих клеток позволит сократить время ожидания трансплантаций до 15% от текущих показателей.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этой области способствуют разработке новых методов лечения более чем 80 различных заболеваний, включая диабет, болезнь Паркинсона и некоторые формы рака.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стволовых клеток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Эмбриональные стволовые клетки составляют 45% от общего потенциала использования в медицине, в то время как взрослые стволовые клетки — 55%.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виды стволовых клеток, их применение в медицине, а также этические и правовые аспекты их использования. Надеемся, что информация была полезной и вдохновит вас на дальнейшие исследования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2026-09-17T12:41:23Z</dcterms:created>
  <dcterms:modified xsi:type="dcterms:W3CDTF">2026-09-17T12:41:23Z</dcterms:modified>
</cp:coreProperties>
</file>