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52160" y="1997133"/>
            <a:ext cx="6184669" cy="2734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6900"/>
              </a:lnSpc>
              <a:buNone/>
            </a:pPr>
            <a:r>
              <a:rPr lang="en-US" sz="4500" b="1" dirty="0">
                <a:solidFill>
                  <a:srgbClr val="000000"/>
                </a:solidFill>
              </a:rPr>
              <a:t>Теория 7 касаний: как работает частота контакта с брендом</a:t>
            </a:r>
            <a:endParaRPr lang="en-US" sz="45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теорию 7 касаний, включая её суть и этапы взаимодействия с брендом. Обсудим, как частота контактов влияет на лояльность потребителей и как её можно измерить. Также разберём примеры успешных стратегий и инструменты для отслеживания касаний.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теории 7 касаний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7 касаний предполагает, что для формирования устойчивого интереса и лояльности клиента необходимо минимум семь контактов с брендом. Исследования показывают, что 70% клиентов совершают покупку после нескольких взаимодействий.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практике около 40% потребителей совершают покупку после третьего контакта, что подтверждает важность регулярных и целенаправленных коммуникаций для увеличения конверсии.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Этапы взаимодействия с брендом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Первое касание — потребитель видит рекламу в социальных сетях, например, 60% пользователей знакомятся с брендом через посты в Instagram.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Второе касание — потребитель кликает по баннеру или ссылке, что происходит у 15% после первого контакта. Третье касание — прямой контакт, например, пользователь заходит на сайт бренда, это происходит в 8% случаев после второго касания.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стратегий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внедрение стратегии семи касаний в компании H&amp;M привело к увеличению узнаваемости бренда на 25% за шесть месяцев.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компании Coca-Cola применение последовательного контакта с аудиторией через различные каналы способствовало росту продаж на 10% в течение квартала.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розничной торговле Starbucks использует персонализированные предложения после нескольких контактов, что увеличило средний чек на 15% и количество повторных покупок среди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частоты касаний на лояльность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среднее количество касаний, необходимое для формирования лояльности, составляет около 7 контактов.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данных показал, что при увеличении частоты касаний с 5 до 7 количество потребителей, перешедших в категорию лояльных, возрастает на 25%.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подтверждает, что регулярное взаимодействие с брендом способствует повышению его узнаваемости и укреплению позиций на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измерения эффективности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оценки эффективности взаимодействия с брендом применяются количественные и качественные методы.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количественных методов широко используются анализ данных о конверсиях, которые показывают, что взаимодействие с брендом с первого касания до покупки увеличивается на 30% при правильной стратегии.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Качественные методы, такие как опросы и интервью, помогают глубже понять мотивацию потребителей и выявить тенденции, например, 70% респондентов отмечают значимость персонализированного подхода в коммуникации с брендом.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данных о касаниях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среднее количество касаний, необходимых для совершения первой покупки, варьируется от 5 до 7. Анализ данных показывает, что при увеличении числа касаний на 1 контакт вероятность совершения покупки возрастает на 15%. Эффективные маркетинговые кампании демонстрируют рост конверсии на 20% при правильном повторении и вариативности точек контакта с брендом.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Оптимизация частоты контактов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среднее количество касаний с брендом перед первой покупкой составляет около семи.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Оптимизация частоты контактов позволяет повысить узнаваемость бренда на 20–25% и увеличить конверсию на 15–20%.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Регулярные взаимодействия с целевой аудиторией помогают улучшить восприятие бренда и его продуктов, что способствует росту продаж на 30–35% в сравнении с кампаниями, где контакт с потребителями нерегулярный.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отслеживания касаний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 среднем 65% взаимодействий с брендом происходит через цифровые каналы, такие как социальные сети и email-рассылки.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отслеживания этих касаний используются специализированные инструменты аналитики, включая Google Analytics, который позволяет отслеживать до 10 миллионов событий в сутки. Также применяются CRM-системы, обеспечивающие сбор данных о каждом взаимодействии пользователя с брендом и анализ этих данных для оптимизации маркетинговой стратегии.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Кейсы из практики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одном из кейсов использование теории 7 касаний позволило увеличить количество повторных покупок на 25% среди целевой аудитории за три месяца.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другом проекте, после оптимизации точек контакта, количество обращений потенциальных клиентов выросло на 38%, что привело к повышению конверсии на 20%. Третий пример демонстрирует, что внедрение персонализированных коммуникаций на каждом этапе взаимодействия с брендом увеличило общую лояльность клиентов на 15% за шесть месяцев.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Рекомендации по применению теории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эффективного применения теории 7 касаний необходимо учитывать, что при среднем коэффициенте конверсии в 1,5% на первом контакте вероятность совершения целевого действия увеличивается на 30% при каждом последующем касании.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Рекомендуется использовать минимум три канала коммуникации, например, социальные сети, электронную почту и мессенджеры, чтобы обеспечить регулярные и разнообразные взаимодействия с аудиторией.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Оптимальное распределение контента может привести к росту узнаваемости бренда на 40% за первые три касания, что, в свою очередь, повышает шансы на конверсию.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Результаты применения теории 7 касаний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7 касаний показывает, что для совершения покупки требуется несколько контактов с брендом.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видно, что первый контакт привлекает 20% внимания, а к повторной покупке доходит лишь 15%.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Каждый параметр на диаграмме представлен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теорию 7 касаний, этапы взаимодействия с брендом и примеры успешных стратегий. Мы также обсудили методы измерения эффективности и рекомендации по применению теории для оптимизации частоты контактов.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2026-09-13T14:08:42Z</dcterms:created>
  <dcterms:modified xsi:type="dcterms:W3CDTF">2026-09-13T14:08:42Z</dcterms:modified>
</cp:coreProperties>
</file>