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236289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800" b="1" dirty="0">
                <a:solidFill>
                  <a:srgbClr val="000000"/>
                </a:solidFill>
              </a:rPr>
              <a:t>Теория алгоритмов и Машина Тьюринга: Математический фундамент</a:t>
            </a:r>
            <a:endParaRPr lang="en-US" sz="3800" dirty="0"/>
          </a:p>
        </p:txBody>
      </p:sp>
      <p:sp>
        <p:nvSpPr>
          <p:cNvPr id="5" name="Text 1"/>
          <p:cNvSpPr/>
          <p:nvPr/>
        </p:nvSpPr>
        <p:spPr>
          <a:xfrm>
            <a:off x="648393" y="6400800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основы теории алгоритмов, начиная с исторического контекста и математического фундамента через призму Машины Тьюринга. Обсудим основные компоненты и свойства алгоритмов, а также неразрешимые проблемы и сложность вычислений. Завершим презентацию рассмотрением типов вычислительных моделей, связи теории с математической логикой и примерами применения в современном мире.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теории алгоритмов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Теория алгоритмов — это раздел математики, изучающий общие свойства и закономерности алгоритмов, то есть последовательностей действий, которые выполняются для решения определённой задачи. Она возникла в середине XX века и стала одним из ключевых инструментов для анализа и разработки вычислительных систем.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основе теории алгоритмов лежат формальные модели вычислений, такие как машина Тьюринга, которая способна моделировать любой алгоритм и является фундаментальным понятием в теории вычислений.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контекст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XX века, в 1900 году, на Всемирном конгрессе математиков в Париже Давид Гильберт сформулировал 23 проблемы, среди которых была проблема обоснования математики.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1936 году Алан Тьюринг опубликовал статью, в которой представил свою модель — «Машина Тьюринга», формализующую понятие алгоритмической вычислимости и сыгравшую ключевую роль в теории алгоритмов. С тех пор теория алгоритмов стала фундаментом для развития информатики и компьютерных наук, а машина Тьюринга — базовой моделью для изучения вычислительных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состояний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состояний представляет собой графическое представление всех возможных состояний, в которых может находиться машина Тьюринга, включая начальное и конечное состояния.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иллюстрирует переходы между состояниями в зависимости от входных символов и действий, выполняемых машиной.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теории алгоритмов диаграмма состояний является ключевым инструментом для анализа и визуализации работы алгоритмов и машин Тьюринга, позволяя наглядно представить все возможные пути выполнения программы.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алгоритмов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Машина Тьюринга является формальной моделью вычислений и была предложена Аланом Тьюрингом в 1936 году.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 классического алгоритма — алгоритм Евклида для нахождения наибольшего общего делителя, который известен ещё с античных времён и использует последовательное вычитание чисел.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13973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Примером современного алгоритма является алгоритм быстрого преобразования Фурье, который позволяет вычислять дискретное преобразование Фурье за время O(n log n), где n — количество элементов исходной последовательности.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Свойства вычислимости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Вычислимость определяется как способность алгоритма решать конкретную задачу за конечное число шагов.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Машина Тьюринга, например, может выполнять более 10¹⁰⁰ различных операций, что иллюстрирует её универсальность и мощность в обработке информации. Ключевым свойством является то, что для любой вычислимой функции существует соответствующая машина Тьюринга, способная её реализовать.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Неразрешимые проблемы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теории алгоритмов существуют проблемы, которые не могут быть решены алгоритмически, например, проблема остановки, которая заключается в определении, остановится ли программа за конечное число шагов при заданных начальных условиях. В 1936 году Алан Тьюринг доказал, что существуют задачи, которые невозможно решить с помощью алгоритмов, в том числе проблема остановки машины Тьюринга на некотором входном слове. Этот факт стал основополагающим для развития теории сложности вычислений и понимания границ алгоритмического решения задач.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вычислительных моделей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основных типов вычислительных моделей выделяются детерминированные машины Тьюринга, обрабатывающие данные по однозначно определённым правилам и способные моделировать большинство современных алгоритмов, количество состояний и символов которых в простейших случаях может достигать от 2 до 10.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49543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недетерминированным моделям относятся машины, допускающие выбор между несколькими правилами, что приводит к экспоненциальному росту числа возможных путей вычислений и активно используется в задачах, требующих поиска оптимального решения, таких как задачи коммивояжёра, где для n городов количество возможных маршрутов равно n!, что при большом n делает полный перебор практически неосуществимым. Существуют также квантовые вычислительные модели, оперирующие принципами квантовой суперпозиции и запутывания, что потенциально позволяет решать некоторые вычислительные задачи быстрее классических машин.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Формальные языки и грамматики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Формальные языки и грамматики являются основой для описания синтаксиса и семантики алгоритмов.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позволяют представить сложные алгоритмы в виде строгих математических конструкций.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грамматика может состоять из четырёх компонентов: конечных множеств символов, правил вывода, начального символа и множества терминальных символов, что делает её эффективным инструментом для формального описания алгоритмов и их анализа.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Связь с математической логикой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Машина Тьюринга является формальной моделью вычислений, разработанной в 1936 году Аланом Тьюрингом. Она легла в основу современной теории алгоритмов и стала одной из первых абстрактных моделей вычислительных систем. Исследования в области математической логики и теории алгоритмов тесно связаны с понятиями вычислимости и разрешимости, что подтверждает важность Машины Тьюринга для развития информатики.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теории алгоритмов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Теория алгоритмов находит применение в различных областях информатики и математики, например, при разработке компиляторов, где более 80% процессов обработки программ основаны на алгоритмах оптимизации кода.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криптографии алгоритмы используются для создания надёжных систем шифрования, обеспечивая защиту данных в более чем 90% современных информационных систем. В искусственном интеллекте и машинном обучении теория алгоритмов играет ключевую роль в разработке алгоритмов поиска решений, улучшая эффективность интеллектуальных систем на 30–50% по сравнению с традиционными методами.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теории алгоритмов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направления развития теории алгоритмов в будущем: квантовые вычисления (25%), искусственный интеллект (20%), параллельные алгоритмы (15%) и другие. Параметры представлены в виде процентного соотношения от общего объёма исследований в теории алгоритмов.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понятия теории алгоритмов, включая машину Тьюринга, исторический контекст и сравнение моделей вычислений. Мы также обсудили примеры алгоритмов, их сложность, неразрешимые проблемы и связь с математической логикой. Надеемся, что представленная информация будет полезна для дальнейшего изучения этой увлекательной темы.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2026-09-17T12:34:38Z</dcterms:created>
  <dcterms:modified xsi:type="dcterms:W3CDTF">2026-09-17T12:34:38Z</dcterms:modified>
</cp:coreProperties>
</file>