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2579024"/>
            <a:ext cx="5153891" cy="26600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900" b="1" dirty="0">
                <a:solidFill>
                  <a:srgbClr val="000000"/>
                </a:solidFill>
              </a:rPr>
              <a:t>Теория культурно-исторических типов Н.Я. Данилевского</a:t>
            </a:r>
            <a:endParaRPr lang="en-US" sz="39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Прогнозы развития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теории 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Я. Данилевского, в будущем из 10–12 культурно-исторических типов только некоторые смогут сформировать полноценные «четырёхосновные» цивилизации. Предполагается, что славянский тип будет развивать все четыре сферы — религиозную, политическую, научную и творческую — с потенциалом доминирования в политической и религиозной областях.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Прогнозируется, что это может привести к формированию нового типа культурного и цивилизационного взаимодействия, основывающегося на принципах равноправия и сотрудничества между различными народами и культурами.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Взаимодействие цивилизаций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Славянский культурно-исторический тип насчитывает около шести тысяч лет с учётом египетской, ассиро-вавилонской, индийской и иранской цивилизаций в качестве его этнографических начал.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Взаимодействие между различными цивилизациями в теории Данилевского рассматривается через призму борьбы за выживание и конкуренцию идей, что находит отражение в историческом процессе в виде 10 основных культурно-исторических типов. Согласно теории, в настоящее время активно развиваются славянский и романо-германский типы, что предполагает их значимое влияние на будущее мировой культуры.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Оценка теории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теории Н.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Данилевского выделяется 10 культурно-исторических типов, каждый из которых обладает уникальными чертами и вносит свой вклад в мировую цивилизацию. Автор теории предлагает систему критериев для оценки цивилизаций, включая их способность к научной и художественной деятельности, а также к политическому и социальному развитию. На основе этих критериев Данилевский анализирует причины взлёта и упадка различных культур, что позволяет глубже понять механизмы их развития и взаимодействия.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Современное значение теории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культурно-исторических типов Н. Я. Данилевского оказывает значительное влияние на культурологию (30%) и остаётся актуальной для современных исследований (25%).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Остальные параметры (роль в политической теории, применение в образовании, влияние на международные отношения) также имеют своё значение, но в меньшей степени.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теорию культурно-исторических типов Н. Я. Данилевского, основные концепции и культурно-исторические типы, а также сравнили их и изучили динамику развития. Мы обсудили цивилизационные различия, влияние внешних факторов и специфику славянского типа, обратив особое внимание на роль России в мировой истории.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теорию культурно-исторических типов Н. Я. Данилевского, основные концепции этой теории и культурно-исторические типы. Обсудим их динамику, цивилизационные различия, влияние внешних факторов, а также специфику славянского типа и роль России в мировой истории. Также будут рассмотрены прогнозы развития и взаимодействие цивилизаций, оценка и современное значение теории.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концепции теории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культурно-исторических типов Н.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41563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Я. Данилевского включает 10 самобытных цивилизаций, каждая из которых обладает уникальными чертами и внутренним «духом». В основе теории лежит представление о том, что развитие человечества происходит через взаимодействие и смену этих типов, которые проходят этапы возникновения, расцвета и упадка. Ключевым является положение о том, что славянский культурно-исторический тип имеет большие перспективы и может внести значительный вклад в развитие человечества, объединив в себе положительные черты других цивилизаций.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Культурно-исторические типы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теории Н. Я. Данилевского культурно-исторические типы представляют собой десять самостоятельных групп народов, каждая из которых имеет уникальные черты и ценности. По мнению учёного, основными типами являются славянский, германо-романский (европейский), арабо-мусульманский, индийский и китайский, каждый из которых насчитывает тысячелетия развития и влияния на мировую культуру.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Данилевский подчёркивал, что каждый тип вносит свой вклад в общечеловеческую цивилизацию, что подтверждается различием языков, религий и культурных традиций.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Цивилизационные различия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Н.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Я. Данилевского, цивилизационные типы различаются по своим уникальным «духовным модулям», которые определяют характер и направленность их развития. Всего Данилевский выделил 10 культурно-исторических типов, среди которых такие великие державы, как египетская (существовала около 40 веков), индийская (более 3 тысячелетий) и европейская.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Каждый тип вносит уникальный вклад в мировую культуру, при этом некоторые из них уже завершили свой исторический путь, оставив после себя значительное культурное наследие.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внешних факторов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Н. Я. Данилевского, внешние факторы, такие как геополитические условия и взаимодействие с другими культурами, оказывают значительное влияние на развитие культурно-исторических типов. Например, для славянского типа важным фактором стало противостояние византийской и западноевропейской культурам, которое определило его уникальные характеристики. Влияние внешних факторов проявляется в динамике развития: по оценке Данилевского, из 12 культурно-исторических типов только некоторые достигли значительного расцвета, что подтверждает роль внешних условий в их формировании и эволюции.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Специфика славянского типа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Славянский тип, согласно теории Н. 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Данилевского, обладает уникальными характеристиками, проявляющимися в его историческом развитии. В рамках славянского культурно-исторического типа насчитывается более десятка племён и народов, объединённых общими духовными ценностями и языком. Славянские народы демонстрируют высокий уровень взаимопонимания и сотрудничества, что находит отражение в их совместном историческом и культурном наследии.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России в мировой истории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Россия, обладая уникальными культурно-историческими традициями, внесла значительный вклад в мировую цивилизацию.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время своего существования она сформировала более десятка самобытных духовных, социально-экономических и религиозных традиций, оказавших влияние на соседние народы и государства.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ключевых достижений России — развитие многонационального государства с численностью населения более 146 миллионов человек, а также значительный вклад в мировую науку и культуру, представленный работами таких деятелей, как Пушкин, Толстой, Достоевский и многие другие.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Историческая перспектива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1869 году Николай Яковлевич Данилевский в своём сочинении «Россия и Европа» предложил теорию, согласно которой история человечества развивается через призму обособленных культурно-исторических типов, или цивилизаций. Всего Данилевский выделил 10 культурно-исторических типов, из которых только некоторые достигли полноты и разнообразия в развитии политической, научной, религиозной и художественной жизни. Каждый из этих типов, по мнению учёного, существует и развивается изолированно от других, проходя стадии возмужания, дряхления и гибели.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2026-09-01T11:04:31Z</dcterms:created>
  <dcterms:modified xsi:type="dcterms:W3CDTF">2026-09-01T11:04:31Z</dcterms:modified>
</cp:coreProperties>
</file>