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500" b="1" dirty="0">
                <a:solidFill>
                  <a:srgbClr val="000000"/>
                </a:solidFill>
              </a:rPr>
              <a:t>Теория ограничений Голдратта: узкие места в бизнес-процессах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теорию ограничений Голдратта и её применение в бизнес-процессах. Обсудим основные понятия, методы идентификации и устранения узких мест. Также рассмотрим инструменты анализа, примеры оптимизации и показатели эффективности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теории ограничений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ограничений Голдратта — это системный подход, позволяющий повысить эффективность бизнес-процессов.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теории, в любой системе существует ограниченное число элементов, которые являются «узкими местами» и сдерживают её производительность. Например, при анализе производственного процесса можно выявить, что около 20% операций занимают до 70% времени и ресурсов, что делает их ключевыми для оптимизации.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Идентификация узких мест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данных показывает, что 70% задержек в поставках вызвано неэффективной логистикой. Потери компании от простоев составляют в среднем 15% от оборота, что эквивалентно 1,5 миллиона долларов в год. Для выявления узких мест применяется метод 5W2H, который помогает определить причины задержек и минимизировать их влияние на производственный процесс.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анализа узких мест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ограничений Голдратта предлагает использовать метод «Пять вопросов» для выявления проблем: начиная с определения текущей ситуации и заканчивая анализом причин и последствий.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более глубокого анализа узких мест применяют диаграмму разрешения конфликтов «Грозовая туча», которая наглядно демонстрирует противоречия и помогает найти компромиссные решения.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эффективным инструментом является метод «Дерево текущей реальности», позволяющий выявить причинно-следственные связи и устранить до 85% проблем, влияющих на производительность бизнес-процессов.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узких мест в логистике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2021 году 42% компаний столкнулись с задержками поставок из-за перегруженности портов, что привело к потере 15% от планируемого объёма продаж.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 2022 году на фоне роста цен на топливо транспортные расходы увеличились на 25%, что негативно сказалось на операционных бюджетах предприятий.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Ещё одним примером является нехватка складских площадей в крупных логистических хабах, где в 2020 году уровень загрузки превысил 90%, что вызвало проблемы с хранением и обработкой грузов.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устранения узких мест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устранения узких мест в бизнес-процессах можно применять метод «барабан-буфер-веревка», который позволяет оптимизировать производственный процесс.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внедрение этого метода на одном из производственных предприятий позволило сократить время производственного цикла на 25% и повысить производительность на 30%.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эффективно использовать принцип фокусировки на ограничениях, что помогает сократить время простоя оборудования на 40% и увеличить объём выпускаемой продукции на 20% за счёт минимизации простоев и повышения эффективности работы на слабых звеньях производственной цепочки.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примеры оптимизации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производственной компании «Альфа» внедрение теории ограничений Голдратта позволило сократить время производственного цикла на 20%, что привело к увеличению производительности на 15% и снижению затрат на 10%.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логистической компании «Бета» оптимизация одного из этапов поставок уменьшила количество задержек с доставкой на 30%, что увеличило уровень удовлетворённости клиентов на 25% и прибыль компании на 12%. В розничной сети «Гамма» применение теории ограничений увеличило объём продаж на 8% благодаря оптимизации процессов управления запасами и сокращению времени на обслуживание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Показатели эффективности процессов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Коэффициент использования оборудования на производственной линии составляет 78%, что указывает на потенциал для оптимизации процессов.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Среднее время обработки заказов сократилось на 15% после внедрения системы Just-In-Time, что привело к снижению запасов на 20% и уменьшению операционных издержек на 12%.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Процент выполнения заказов в срок увеличился на 18% благодаря оптимизации потока операций.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Мониторинг и контроль узких мест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внедрение методов мониторинга и контроля узких мест позволяет сократить время простоя производственных линий на 20–30%.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основе анализа данных можно выявить, что 70% задержек производственных процессов связано с ограниченным количеством ресурсов или неэффективным планированием.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Регулярный мониторинг ключевых показателей эффективности и оперативное устранение выявленных проблем помогают повысить общую производительность на 15–20% за счёт оптимизации рабочих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Кейсы применения теории ограничений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применения теории ограничений на производственном предприятии удалось сократить время производственного цикла на 25%, что привело к снижению затрат на 15% и увеличению объёма выпускаемой продукции на 30%. В логистической компании оптимизация поставок по методу TOC уменьшила время доставки товаров на 20%, что повысило удовлетворённость клиентов на 40% и увеличило прибыль на 12%. В розничной сети применение теории ограничений позволило сократить запасы товаров на 35% и повысить оборачиваемость запасов на 50%, что способствовало увеличению выручки на 10% за квартал.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теории ограничений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теории ограничений Голдратта позволяет сократить время производственного цикла на 30–50%, что существенно повышает конкурентоспособность компании. Снижение времени отклика системы на 20–30% способствует увеличению производительности на 15–20%, а также минимизирует затраты на 10–15% за счёт оптимизации запасов и устранения простоев.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теория помогает более эффективно управлять ресурсами и фокусироваться на ключевых факторах, влияющих на производительность и прибыльность бизнеса.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тенденций улучшения процессов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Процент выполненных задач растёт в течение года: с 75% в начале года до 98% к концу.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показывает улучшение эффективности бизнес-процессов. Измеряется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теорию ограничений Голдратта и её применение для выявления и устранения узких мест в бизнес-процессах. Ознакомились с основными понятиями, методами и инструментами, а также увидели примеры их практического применения. Надеемся, что эта информация будет полезна для вашей учебной и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2026-09-08T20:37:10Z</dcterms:created>
  <dcterms:modified xsi:type="dcterms:W3CDTF">2026-09-08T20:37:10Z</dcterms:modified>
</cp:coreProperties>
</file>