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Теория поколений и покупательские привычки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особенности и покупательские привычки поколений X, Y, Z и Альфа. Обсудим, как технологии и информационные потоки влияют на поколения X и Y, а также узнаем о ценностях и коммуникационных предпочтениях поколения Z и особенностях маркетинга для поколения Альфа. Дополнительно разберём стратегии и тенденции покупательского поведения, важные для современных маркетологов.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Поколение X: характеристики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X, родившееся в период с 1967 по 1984 год, составляет около 60 миллионов человек в России.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Представители этого поколения ценят стабильность и прагматизм, их покупательские привычки формируются под влиянием экономических реалий 1990-х годов.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активно пользуются интернетом с момента его популяризации и предпочитают надёжные и функциональные товары и услуги, ориентируясь на качество и практичность.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Поколение Y: особенности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Y, также известное как миллениалы, насчитывает более 60 миллионов человек в России. Они активно пользуются интернетом и социальными сетями, более 80% представителей этого поколения ежедневно проводят время в онлайн-пространстве.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поколение ценит гибкость рабочего графика и возможность самореализации, что влияет на их потребительские предпочтения и выбор брендов.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Потребительские тренды поколения X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X, родившееся в период с 1965 по 1980 год, отличается консервативными ценностями и практичным подходом к покупкам.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70% представителей поколения X ориентированы на стабильные бренды с хорошей репутацией, что подтверждается исследованиями потребительских предпочтений.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принятии решений о покупке представители поколения X учитывают не только цену, но и качество товара, его функциональность, что составляет более 80% факторов выбора.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Ценности поколения Z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Z ценит индивидуализм и самовыражение, активно использует цифровые технологии в повседневной жизни. Около 70% представителей поколения Z стремятся к социальной справедливости и экологической ответственности, что влияет на их потребительские предпочтения. Они ожидают от брендов прозрачности и аутентичности, уделяя особое внимание ценностям и убеждениям компаний.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Альфа: новый покупатель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Альфа, дети, родившиеся после 2010 года, уже активно формирует сегмент покупателей.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2030 году они составят около 27% мирового населения, что подчёркивает их значимость на потребительском рынке.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их поведении проявляется стремление к цифровым технологиям и соцсетям, более 90% времени на взаимодействие с контентом они предпочитают проводить онлайн.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технологий на X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поколение X активно использует технологии в повседневной жизни: более 85% представителей этого поколения имеют доступ к интернету, а более 70% используют социальные сети для общения и поиска информации.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развитию онлайн-шопинга, представители поколения X совершают около 50% своих покупок в интернете, что значительно влияет на их покупательские привычки и предпочтения.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804756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Технологии также изменили способы потребления контента: более 60% представителей поколения X предпочитают видеоформат для получения информации, что влияет на маркетинг и рекламу, ориентированную на эту аудиторию.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Коммуникации с поколением Z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Z предпочитает цифровые каналы коммуникации: мессенджеры, социальные сети и видеохостинги. Согласно исследованиям, более 70% представителей поколения Z активно используют мобильные приложения для общения и получения информации.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Чтобы привлечь внимание этой аудитории, необходимо учитывать, что около 85% контента в интернете они потребляют через видео и короткие форматы.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Маркетинг для поколения Альфа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Альфа, родившееся после 2010 года, активно использует цифровые технологии с раннего возраста: к 4 годам 50% детей могут управлять смартфоном.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ближайшие годы ожидается, что 75% потребительских решений будут приниматься именно представителями этого поколения, что делает их важным сегментом для маркетологов.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около 80% детей поколения Альфа предпочитают видео и интерактивные форматы информации традиционным текстам.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для поколения X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X ценит стабильность и надёжность, что влияет на их покупательские привычки.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среднем представители поколения X совершают около 12 онлайн-покупок в месяц, при этом 80% доверяют брендам с долгой историей и репутацией. Для них важны качество и функциональность продукта, что делает их целевой аудиторией для товаров премиум-класса и инновационных технологий с доказанной эффективностью.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Адаптация под поколение 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Y, родившееся с 1981 по 1996 годы, составляет около 30% населения.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ценят технологичность и инновации, предпочитают онлайн-шопинг, который составляет примерно 75% их покупок. Для этого поколения важна персонализация предложений и возможность влиять на продукты и услуги через обратную связь.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покупательского поведения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Поколение X составляет 30% от общего числа покупателей, поколение Y — 35%, поколение Z — 25%, поколение Альфа — 10%. Это показывает, что старшие поколения более представлены среди покупателей, в то время как доля поколения Альфа пока незначительна.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особенности потребительских привычек и предпочтений разных поколений — от X до Альфа. Особое внимание уделили ключевым характеристикам и ценностям каждого поколения, а также влиянию технологий на их поведение. Надеемся, что эта информация будет полезна для разработки эффективных маркетинговых стратегий.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2026-09-06T19:58:06Z</dcterms:created>
  <dcterms:modified xsi:type="dcterms:W3CDTF">2026-09-06T19:58:06Z</dcterms:modified>
</cp:coreProperties>
</file>