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769033" y="1681249"/>
            <a:ext cx="6267796" cy="32087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8100"/>
              </a:lnSpc>
              <a:buNone/>
            </a:pPr>
            <a:r>
              <a:rPr lang="en-US" sz="3800" b="1" dirty="0">
                <a:solidFill>
                  <a:srgbClr val="000000"/>
                </a:solidFill>
              </a:rPr>
              <a:t>Терморегуляция: как организм охлаждается, и что такое тепловой удар</a:t>
            </a:r>
            <a:endParaRPr lang="en-US" sz="3800" dirty="0"/>
          </a:p>
        </p:txBody>
      </p:sp>
      <p:sp>
        <p:nvSpPr>
          <p:cNvPr id="5" name="Text 1"/>
          <p:cNvSpPr/>
          <p:nvPr/>
        </p:nvSpPr>
        <p:spPr>
          <a:xfrm>
            <a:off x="6467302" y="6234545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презентации мы рассмотрим основные механизмы терморегуляции организма, включая охлаждение и предотвращение теплового удара. Обсудим факторы риска, симптомы и методы оказания первой помощи при тепловом ударе. Также коснёмся статистических данных и влияния физической активности, одежды и современных технологий на терморегуляцию.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Механизмы охлаждения организма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28263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процессе терморегуляции организм использует несколько механизмов охлаждения: потоотделение, которое может выделять до 2 литров жидкости в час, расширение кожных сосудов, увеличивающее теплоотдачу на 5–7 раз по сравнению с нормой, и учащённое дыхание, способствующее охлаждению через испарение влаги с поверхности дыхательных путей.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1271847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F2F2F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271847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762C9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6675120" y="1662545"/>
            <a:ext cx="4156364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Эти механизмы помогают поддерживать стабильную температуру тела и предотвращать перегрев. Тепловой удар может произойти при нарушении их работы, особенно в условиях высокой температуры и влажности.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6675120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F2F2F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675120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762C9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13811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Роль потоотделения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513811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Потоотделение играет ключевую роль в процессе терморегуляции организма, позволяя эффективно охлаждаться за счёт испарения влаги с поверхности кожи.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513811" y="3740727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 физической нагрузке, например, за час интенсивных упражнений, организм может выделять до 1–1,5 литров пота, что способствует снижению температуры тела. Этот механизм особенно важен в жаркую погоду или при высоких физических нагрузках, предотвращая перегрев и возможное развитие теплового удара.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Факторы риска теплового удара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Риск теплового удара возрастает при длительном пребывании на жаре более 3 часов, особенно в условиях высокой влажности воздуха, когда теплоотдача организма затруднена.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1271847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F2F2F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271847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762C9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6675120" y="1662545"/>
            <a:ext cx="4156364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Вероятность перегрева увеличивается при интенсивной физической активности, когда организм теряет много жидкости и солей — при обезвоживании шансы на тепловой удар повышаются в 5–10 раз. Также в группу риска входят люди старше 65 лет, дети до 7 лет и лица с хроническими заболеваниями, например, сердечно-сосудистыми.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6675120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F2F2F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675120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762C9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Симптомы теплового удара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Повышение температуры тела до 40 градусов и более, учащение пульса до 120 ударов в минуту и более, головокружение, головная боль, тошнота, возможны потеря сознания и судороги — основные симптомы теплового удара, требующие немедленного внимания и охлаждения организма. По статистике, наиболее уязвимы к тепловому удару люди старше 65 лет и дети до 6 лет.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4106487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Около 30% случаев теплового удара связаны с физической нагрузкой в условиях повышенной температуры.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5265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Первая помощь при тепловом ударе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064029" y="1995055"/>
            <a:ext cx="10058400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 тепловом ударе температура тела может подниматься до 40 градусов и выше.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523702" y="19950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F2F2F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523702" y="1953491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762C9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064029" y="4156364"/>
            <a:ext cx="4655127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Необходимо немедленно переместить пострадавшего в прохладное место, обеспечить обильное питье — не менее 500 мл прохладной воды за один раз.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523702" y="41563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F2F2F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523702" y="41148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762C9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6882938" y="4156364"/>
            <a:ext cx="4655127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Рекомендуется использовать влажные компрессы на крупные сосуды, чтобы ускорить охлаждение организма.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6342611" y="41563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F2F2F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342611" y="41148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762C9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015047" y="1082733"/>
            <a:ext cx="4073236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Профилактика теплового удара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015047" y="2078182"/>
            <a:ext cx="3906982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Ежедневно употребляйте не менее 2–3 литров воды для поддержания водного баланса в организме. Избегайте физических нагрузок в период с 12:00 до 16:00, когда риск перегрева максимален.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8088284" y="2078182"/>
            <a:ext cx="39069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Носите лёгкую одежду из натуральных тканей, которая обеспечивает хорошую вентиляцию и предотвращает перегревание организма на 30–40%.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физической активности на терморегуляцию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Регулярные физические нагрузки способствуют улучшению кровообращения, что позволяет организму эффективнее перераспределять тепло: исследования показывают, что у людей, занимающихся спортом, частота сердечных сокращений в условиях жары увеличивается на 20–30%, что способствует более активному теплоотдаче.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840480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Умеренные физические упражнения повышают терморегуляторные возможности организма, снижая риск перегрева и теплового удара на 30–50% по сравнению с малоактивными людьми.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Роль одежды в терморегуляции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Одежда выполняет важную функцию в терморегуляции организма, поддерживая оптимальную температуру тела. Например, в холодную погоду около 40% тепла сохраняется благодаря слою одежды, который снижает теплопотери до 50%, если сравнивать с нагим телом.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3241964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Одежда с хорошими теплоизоляционными свойствами может уменьшить риск переохлаждения и сохранить нормальную температуру тела даже при низких температурах окружающей среды.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4455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315884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Методы измерения температуры тела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315884" y="2078182"/>
            <a:ext cx="3906982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Для измерения температуры тела используются различные методы, включая ртутные термометры, которые обеспечивают точность до 0,1°C, электронные термометры с погрешностью измерения менее 0,2°C и инфракрасные термометры, позволяющие получить результат за несколько секунд.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389120" y="2078182"/>
            <a:ext cx="3906982" cy="28263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Ректальная температура у человека в норме составляет около 37,5°C, в то время как температура в подмышечной впадине обычно колеблется в пределах 35,5–37,2°C. Инфракрасные термометры особенно полезны в условиях, когда требуется быстрое и гигиеничное измерение, например, в медицинских учреждениях или при массовых осмотрах.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2756" y="833351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Технологии мониторинга теплового состояния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2756" y="2078182"/>
            <a:ext cx="3325091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Современные технологии мониторинга теплового состояния включают использование датчиков температуры с погрешностью измерения не более ±0,2 °C.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232756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F2F2F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32756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762C9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4389120" y="2078182"/>
            <a:ext cx="3325091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практике применяются термометры и тепловизоры, позволяющие фиксировать изменения температуры кожи с точностью до десятых долей градуса.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4389120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F2F2F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4389120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762C9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8545484" y="2078182"/>
            <a:ext cx="3325091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Данные собираются и анализируются в реальном времени с помощью специализированного программного обеспечения, что обеспечивает своевременное выявление отклонений и предупреждение о возможных тепловых нарушениях.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8545484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F2F2F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545484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762C9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Современные подходы к лечению теплового удара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 диаграмме представлены современные методы охлаждения при тепловом ударе: влажные обёртывания, холодные компрессы, вентиляторы, питьё охлаждённых напитков, прохладный душ, охлаждающие гели, пребывание в тени и обильное питьё. Ось Y отражает частоту применения каждого метода в процентах (#4A9ECB). Наиболее часто используются влажные обёртывания (25%) и применение холодных компрессов (35%).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64029" y="2080260"/>
            <a:ext cx="10141527" cy="7481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4700"/>
              </a:lnSpc>
              <a:buNone/>
            </a:pPr>
            <a:r>
              <a:rPr lang="en-US" sz="3200" b="1" dirty="0">
                <a:solidFill>
                  <a:srgbClr val="000000"/>
                </a:solidFill>
              </a:rPr>
              <a:t>Спасибо за внимание!</a:t>
            </a:r>
            <a:endParaRPr lang="en-US" sz="3200" dirty="0"/>
          </a:p>
        </p:txBody>
      </p:sp>
      <p:sp>
        <p:nvSpPr>
          <p:cNvPr id="4" name="Text 1"/>
          <p:cNvSpPr/>
          <p:nvPr/>
        </p:nvSpPr>
        <p:spPr>
          <a:xfrm>
            <a:off x="1064029" y="3325091"/>
            <a:ext cx="9975273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механизмы терморегуляции организма, факторы риска и симптомы теплового удара, а также методы профилактики и первой помощи при тепловом ударе. Надеемся, что представленная информация будет полезна для более глубокого понимания проблемы и разработки эффективных мер предотвращения тепловых ударов.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2026-09-12T19:01:34Z</dcterms:created>
  <dcterms:modified xsi:type="dcterms:W3CDTF">2026-09-12T19:01:34Z</dcterms:modified>
</cp:coreProperties>
</file>