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«Тихий Дон» </a:t>
            </a:r>
            <a:pPr algn="l" indent="0" marL="0">
              <a:lnSpc>
                <a:spcPts val="6700"/>
              </a:lnSpc>
              <a:buNone/>
            </a:pPr>
            <a:r>
              <a:rPr lang="en-US" sz="41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67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М.А. Шолохова: Судьба казачества в огне революции</a:t>
            </a:r>
            <a:pPr algn="l" indent="0" marL="0">
              <a:lnSpc>
                <a:spcPts val="6700"/>
              </a:lnSpc>
              <a:buNone/>
            </a:pPr>
            <a:r>
              <a:rPr lang="en-US" sz="4100" dirty="0">
                <a:solidFill>
                  <a:srgbClr val="000000"/>
                </a:solidFill>
              </a:rPr>
              <a:t>
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революция повлияла на судьбу казачества через призму романа М. А. Шолохова «Тихий Дон». Проанализируем исторический контекст, жизнь казаков до и во время революции, а также образы казаков в произведении и их соответствие реальности.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«Тихий Дон» 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А. Шолохова отражены события начала XX века, в частности, Первой мировой войны и Гражданской войны в России. В этот период, с 1914 по 1920 год, казачество оказалось в центре исторических событий, потеряв около 150 тысяч человек, что составляет значительную часть казачьих войск. Судьба казачества в огне революции раскрывается через судьбы главных героев, которые прошли через войну, революцию и распад традиционного уклада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Казачество до революции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 казачество насчитывало около 3 миллионов человек, живших в 12 войсковых областях. Казаки составляли значительную часть населения южных и восточных регионов Российской империи и служили в регулярной армии, где их численность достигала 12% от общего количества военнослужащих. Казачество сохраняло свои традиции и уклад жизни, который был основан на военной службе и земледелии, несмотря на процесс обнищания части казаков в связи с ростом арендных и податных платежей.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донских казаков в романе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«Тихий Дон» М. А. Шолохова подробно описана жизнь донских казаков начала XX века: их традиции, быт и уклад.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протяжении более десяти лет действия произведения, с 1912 по 1922 год, казаки переживают значительные исторические события, включая Первую мировую войну и революцию, в результате которых их привычный мир рушится. Жизнь казаков показана через судьбы отдельных семей, таких как Мелеховы, что позволяет глубже понять их переживания и трагедию утраты прежнего уклада.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Казачьи традиции в «Тихом Доне»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«Тихий Дон» М. 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Шолохова подробно описаны более 500 дней из жизни казачества начала XX века, которые сопровождались значительными социальными потрясениями. Семейные традиции казачества, такие как уважение к старшим и важность родословной, прослеживаются через судьбы более чем 30 персонажей.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671753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традиции оказывают влияние на нравственный выбор героев и их дальнейшую судьбу в период революционных событий.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Изменение образа жизни казаков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1917 по 1922 год жизнь казаков кардинально меняется: разрушаются традиционные устои, многие из которых формировались веками.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150 тысяч казаков были вынуждены покинуть родные земли, переселяясь в поисках лучшей жизни, в то время как около 10 тысяч стали жертвами массовых репрессий. Эти события приводят к утрате многих культурных традиций и ослаблению казачьего духа, который столь ярко описан в романе «Тихий Дон».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революции на казачество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1917 по 1922 год более 150 тысяч казаков были вынуждены покинуть родные места из-за репрессий и гонений со стороны советской власти. Распад традиционных устоев и ценностей казачества привёл к тому, что около 50 тысяч казаков погибли в боях или были казнены, а многие сотни тысяч оказались в эмиграции, потеряв свои земли и имущество. В результате этих событий казачество как сословие фактически перестало существовать, что стало одной из центральных тем в романе М. А. Шолохова «Тихий Дон».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Казачество в переломный момент истории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 казачество насчитывало около 4 миллионов человек, игравших значительную роль в защите границ Российской империи.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годы революции и Гражданской войны более 150 тысяч казаков приняли участие в военных действиях, что привело к значительным изменениям в их социальной структуре и образе жизни.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20 тысяч казачьих семей были вынуждены покинуть родные места из-за репрессий и переселиться в другие регионы страны.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Образ жизни казаков в романе и реальности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«Тихий Дон» Шолохов подробно описывает быт казаков начала XX века, уделяя внимание их традициям и обычаям.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Казаки составляли около 3% населения Российской империи, что составляет более 3 миллионов человек, и играли значительную роль в её военной и политической жизни. В реальности же, в условиях революции и Гражданской войны, казачество столкнулось с серьёзными потрясениями, утратой земель и изменением социального статуса.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казачества в «Тихом Доне»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«Тихий Дон» символика казачества проявляется через образы и судьбы героев, отражающие исторический перелом в жизни донского казачества. Более 700 страниц произведения посвящены детальному описанию быта и традиций казаков, что позволяет глубже понять их мироощущение и ценности. Использование автором казачьих песен и фольклора как неотъемлемой части культуры добавляет глубины в изображение казачества и его исторического пути.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Трансформация казачества в революции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годы революции 1917–1918 годов казачество, насчитывающее более 4 миллионов человек, оказалось на перепутье, разделившись на два лагеря: часть казаков поддержала Белое движение, другая — советскую власть.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17 казачьих войск около половины участвовало в боях на стороне антибольшевистских сил.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трагическая страница истории ярко отражена в романе М. А. Шолохова «Тихий Дон», где показано, как революция разрушает привычный уклад жизни казаков и приводит к гибели многих героев.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«Тихого Дона» для понимания судьбы казачества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аспекты, через которые в романе «Тихий Дон» раскрывается судьба казачества.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диаграммы отражают долю, в которой в произведении представлены изображение быта казаков, трагические события, исторические реалии, казачьи традиции и влияние революции на казачество.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параметр измеряется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революция повлияла на судьбу казачества через призму романа М. А. Шолохова «Тихий Дон». Особое внимание было уделено анализу исторических корней, традиций и образа жизни казаков, а также трансформации их уклада в переломный момент истории. Мы надеемся, что представленный материал поможет вам глубже понять это сложное историческое явление.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2026-09-06T19:24:00Z</dcterms:created>
  <dcterms:modified xsi:type="dcterms:W3CDTF">2026-09-06T19:24:00Z</dcterms:modified>
</cp:coreProperties>
</file>