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Триггеры, регистры и счётчики в цифровой электронике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три основных элемента цифровой электроники: триггеры, регистры и счётчики. Особое внимание будет уделено их определениям, видам и основным параметрам. Также мы сравним триггеры и регистры, регистры и счётчики, выявим особенности и области применения каждого элемента.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триггеров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цифровой электронике триггеры представляют собой базовые элементы, которые могут находиться в одном из двух устойчивых состояний — логическом «0» или логической «1».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широко используются в схемах для хранения битовой информации и обеспечения необходимых временных задержек. Для анализа работы триггеров и оптимизации их применения важно учитывать такие параметры, как время задержки переключения, которое может составлять от единиц до десятков наносекунд, и частоту их работы, достигающую нескольких гигагерц в современных устройствах.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триггеров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количеству входов информационные триггеры можно разделить на два основных типа: с одним входом (например, RS-триггер, который имеет два устойчивых состояния и два входа) и с несколькими входами (например, JK-триггер, который может быть реализован с четырьмя входами, включая J и K, и обладает расширенными функциями для управления состояниями).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популярных схем также выделяют D-триггеры, которые имеют один вход данных (D) и могут быть использованы для задержки сигналов, что особенно важно в последовательных логических схемах.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33677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цифровых схемах часто используются T-триггеры, работающие с одним входом и обладающие свойством счётчика при чередовании сигналов.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параметры регистров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представляют собой устройства последовательного типа, предназначенные для хранения и обработки двоичной информации. Они состоят из нескольких триггеров, число которых может варьироваться от 4 до 64, в зависимости от разрядности обрабатываемых данных.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параметры регистров включают количество триггеров, время задержки распространения сигнала (может составлять от 2 до 20 наносекунд), а также тип используемых логических элементов.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регистров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широко применяются в цифровых схемах для временного хранения двоичной информации, что позволяет осуществлять её последовательную или параллельную обработку. Например, в современных микропроцессорах, таких как Intel Core i9, используются десятки тысяч регистров для временного хранения данных, что обеспечивает высокую производительность и эффективность вычислений. Применение регистров также характерно для устройств памяти, где они обеспечивают надёжный и быстрый доступ к информации, например, в DDR4-RAM используется более 64 миллиардов транзисторов для обработки и хранения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счётчиков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Счётчики в цифровой электронике — это устройства, предназначенные для подсчёта количества определённых событий или импульсов. Они могут быть реализованы на основе триггеров и регистров.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двоичный счётчик может осуществлять подсчёт до 255 импульсов при использовании четырёх триггеров, что обеспечивает широкий диапазон применения в различных цифровых устройствах.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счётчиков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цифровой электронике существуют различные виды счётчиков, включая двоичные, двоично-десятичные и десятичные.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Двоичные счётчики, такие как двоичный счётчик на 8 разрядов, широко используются в микропроцессорной технике и могут считать до 256 импульсов.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структуры и принципа работы, счётчики могут быть асинхронными, где каждый элемент имеет свою тактовую частоту, или синхронными, где все элементы работают по одному тактовому сигналу.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счётчиков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Счётчики широко применяются в цифровых системах для измерения и учёта различных физических величин, например, в системах контроля доступа, где они могут фиксировать количество прошедших через турникет людей — это число может достигать до нескольких тысяч в день. В устройствах автоматизации, таких как промышленные контроллеры, счётчики используются для подсчёта циклов работы механизмов, обеспечивая точность до нескольких микросекунд, что критично для стабильности процессов. Кроме того, счётчики играют важную роль в телекоммуникационном оборудовании, где требуется высокая надёжность и точность при подсчёте пакетов данных, что обеспечивает стабильную работу сетей.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триггеров и регистров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Триггеры и регистры представляют собой ключевые элементы цифровой электроники, где триггеры, например, D-триггеры, обеспечивают хранение одного бита информации, в то время как регистры, такие как 8-разрядные сдвиговые регистры, способны одновременно хранить несколько бит.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сравнении с триггерами, регистры обычно имеют более высокую производительность и способны обрабатывать данные быстрее, что подтверждается их применением в микроконтроллерах и цифровых схемах, где требуется быстрая обработка последовательных данных. Частота тактирования в некоторых регистрах может достигать нескольких сотен мегагерц, что делает их предпочтительным выбором для высокопроизводительных приложений.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регистров и счётчиков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и счётчики являются ключевыми элементами в цифровой электронике, где регистры, например, D-триггеры, могут хранить до 8 бит информации, в то время как счётчики, например, двоичные счётчики, способны считать до 16 циклов и более, в зависимости от разрядности схемы.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Сравнительный анализ показывает, что регистры обеспечивают более высокую скорость записи и чтения данных, в то время как счётчики фокусируются на подсчёте событий с высокой точностью, что делает их незаменимыми в различных приложениях цифровой техники.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070764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цифровых схемах широко применяются как регистры, так и счётчики, причём их комбинация позволяет реализовывать сложные алгоритмы и системы управления.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триггеров и счётчиков: дополнительные аспекты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триггерах время хранения информации определяется количеством тактовых импульсов, например, D-триггер способен хранить данные в течение 10–100 нс при типичной частоте тактирования 1 ГГц.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Счётчики, в свою очередь, могут подсчитывать до 2^n событий, где n — число битов, например, 4-битный двоичный счётчик способен считать от 0 до 15. Сравнение показывает, что триггеры обеспечивают более быстрое реагирование на входные сигналы, в то время как счётчики эффективно выполняют функции подсчёта и хранения последовательности чисел.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выводы по теме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ключевые параметры цифровой электроники: количество элементов памяти в триггерах (ед.), число входов в регистрах (ед.), частота тактового сигнала для счётчиков (ед./сек.), количество битов в регистре (бит) и число каскадов в счётчиках (ед.).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параметры иллюстрируют основные характеристики триггеров, регистров и счётчиков.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работы триггеров, регистров и счётчиков в цифровой электронике, а также их сравнение и применение. Мы надеемся, что информация была полезной и поможет вам в учёбе.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2026-09-06T20:30:39Z</dcterms:created>
  <dcterms:modified xsi:type="dcterms:W3CDTF">2026-09-06T20:30:39Z</dcterms:modified>
</cp:coreProperties>
</file>