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722813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Уравнение состояния идеального газа (Менделеева-Клапейрона)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уравнение состояния идеального газа (Менделеева-Клапейрона), основные понятия, связанные с ним, а также сравним его с другими уравнениями состояния. Обсудим влияние различных параметров, таких как температура, объём и количество вещества, на уравнение и его применение в термодинамике и других областях. Также затронем экспериментальные подтверждения и современные исследования.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Уравнение состояния идеального газа описывает зависимость между давлением, объёмом и температурой идеального газа и выражается формулой $pV=nRT$, где $p$ — давление газа (Па), $V$ — объём газа (м³), $n$ — количество вещества газа (моль), $R$ — универсальная газовая постоянная $(8{,}31 \frac{Дж}{моль \cdot К})$, $T$ — абсолютная температура газа (К). Уравнение было сформулировано на основе обобщения экспериментальных данных и позволяет определить любую из величин при известных остальных.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уравнение является фундаментальным в термодинамике и кинетической теории газов.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Формула уравнения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Уравнение состояния идеального газа, известное как уравнение Менделеева-Клапейрона, выражается формулой $pV=nRT$, где $p$ — давление газа, $V$ — объём, $n$ — количество вещества в молях, $R$ — универсальная газовая постоянная, равная $8{,}314$ Дж/(моль·К), а $T$ — абсолютная температура газа в кельвинах.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уравнение позволяет связать основные параметры состояния газа и предсказывает поведение газа при различных условиях. Применение этого уравнения позволяет с высокой точностью предсказывать изменения состояния газа при изменении давления, объёма и температуры.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применения уравнения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273 К и давлении 1 атмосфера идеальный газ с молярной массой 0,029 кг/моль и объёмом 22,4 л содержит 6,02 × 10²³ молекул.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Уравнение Менделеева-Клапейрона позволяет рассчитать изменение давления в автомобильной шине при нагревании её с 20 °C до 40 °C при неизменном объёме — с 1,98 атмосферы до 2,06 атмосферы. Для хранения гелия под давлением 200 атмосфер при температуре 300 К потребуется ёмкость объёмом около 0,05 м³, что подтверждается расчётами с использованием уравнения Менделеева-Клапейрона.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Экспериментальные подтверждения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1834 году физик Б. П.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Э. Клапейрон на основе объединённого закона Бойля-Мариотта и закона Гей-Люссака вывел уравнение, связывающее основные параметры газа: давление, объём и температуру. Экспериментальная проверка уравнения была проведена в 1874 году Д. И. Менделеевым, который подтвердил его применимость к реальным газам с учётом поправок на межмолекулярное взаимодействие. Результаты экспериментов показали, что уравнение Менделеева-Клапейрона с высокой точностью описывает поведение газов в различных условиях, подтверждая его универсальность и научную значимость.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температуры на уравнение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повышении температуры на 100 К при постоянном давлении и неизменном количестве молекул газа его объём увеличивается примерно в 2 раза, если начальная температура была 273 К. Это следует из уравнения состояния идеального газа.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температуры на 100 К при постоянном объёме и неизменном количестве молекул давление возрастает примерно на 30%, если начальное значение было 1 атмосфера.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объёма на уравнение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объёма газа в условиях постоянного давления и температуры согласно уравнению Менделеева-Клапейрона наблюдается снижение его плотности, что подтверждается экспериментально: например, при нормальных условиях (температура 0 °C, давление 1 атм) для 1 моль идеального газа объём составляет примерно 22,4 литра.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двухатомного газа при тех же условиях уменьшение объёма вдвое приводит к увеличению давления в два раза, если температура остаётся постоянной, что демонстрирует прямую зависимость между объёмом и давлением, описываемую уравнением состояния идеального газа.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33677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Уравнение Менделеева-Клапейрона позволяет точно предсказать изменения состояния газа при различных условиях, что важно для многих областей науки и техники.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количества вещества на уравнение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увеличением количества молей газа при постоянном давлении и температуре объем системы возрастает пропорционально. Например, если взять 2 моля идеального газа при нормальных условиях (температура 0 °C и давление 1 атмосфера), его объем будет в два раза больше, чем у 1 моля при тех же условиях. Это подтверждается уравнением Менделеева-Клапейрона, которое связывает макроскопические параметры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зависимости давления от количества вещества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постоянной температуре и объёме зависимость давления идеального газа от количества вещества описывается уравнением Менделеева-Клапейрона.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количества молекул газа в два раза при неизменных температуре и объёме давление возрастает в два раза, например, с 2 атмосфер до 4 атмосфер. Этот вывод справедлив для любого количества вещества и любых условий, соответствующих модели идеального газа.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термодинамике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Уравнение состояния идеального газа (Менделеева-Клапейрона) позволяет точно рассчитать параметры состояния газа, такие как давление, объём и температура, что критически важно для анализа газовых процессов. Например, при изучении сжатия воздуха в цилиндре двигателя можно использовать уравнение для определения конечного давления при известных начальных условиях: температуре 300 К и объёме 0,02 м³, что даёт возможность предсказать давление в 5 атмосфер при уменьшении объёма до 0,01 м³.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уравнение также широко применяется в холодильной технике и других областях термодинамики.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последним исследованиям, уравнение состояния идеального газа применяется для точного моделирования поведения газов в широком диапазоне условий.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температуре 273 К и давлении 1 атмосфера, рассчитанные с использованием уравнения Менделеева-Клапейрона параметры соответствуют экспериментальным данным с точностью до 0,1%.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продолжают разрабатывать более совершенные методы расчёта свойств газов, что позволяет улучшать эффективность различных технологических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зависимости давления от всех параметров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зависимость давления идеального газа от температуры и объёма, а также от количества вещества.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Давление измеряется в паскалях (Па). Разные линии соответствуют различным значениям температуры (273 К, 300 К, 350 К) и объёма (2 л, 5 л, 10 л), а также количеству вещества (1 моль, 2 моля).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уравнение состояния идеального газа, его основные понятия и формулы, а также сравнили его с другими уравнениями состояния. Мы увидели, как уравнение применяется в термодинамике и рассмотрели экспериментальные подтверждения его правильности.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2026-09-17T18:40:16Z</dcterms:created>
  <dcterms:modified xsi:type="dcterms:W3CDTF">2026-09-17T18:40:16Z</dcterms:modified>
</cp:coreProperties>
</file>