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681249"/>
            <a:ext cx="5569527" cy="32087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УТП (Уникальное Торговое Предложение): как создать и не ошибиться</a:t>
            </a:r>
            <a:endParaRPr lang="en-US" sz="32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Типичные ошибки в УТП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Излишняя краткость УТП может привести к потере уникальности — короткие формулировки не всегда позволяют раскрыть особенности продукта или услуги. Около 60% компаний совершают ошибку, акцентируя внимание на характеристиках, а не на выгодах для потребителя.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часто встречается отсутствие доказательств эффективности предложения, что снижает доверие клиентов — всего 35% УТП содержат конкретные цифры и факты, подтверждающие заявленные преимущества.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Анализ успешных и неудачных УТП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успешные УТП имеют чёткую фокусировку на одном преимуществе, например, 70% успешных УТП содержат уникальное предложение, которое выделяет продукт или услугу среди конкурентов. В то же время, анализ неудачных УТП показывает, что 80% из них страдают от размытости и отсутствия чёткой аргументации. Примеры таких УТП демонстрируют, что 60% потребителей не могут понять или не согласны с предложенными преимуществами.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Стратегии улучшения УТП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улучшения уникального торгового предложения (УТП) следует систематически анализировать рынок и конкурентов: в 80% случаев успешные УТП опираются на уникальные характеристики продукта или услуги.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Применение данных аналитики о потребительском поведении, например, 70% конверсии при акценте на выгоде для клиента, поможет сфокусироваться на ключевых преимуществах.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Тестирование различных формулировок УТП с помощью A/B-тестов может увеличить вероятность привлечения внимания потребителей на 30%.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Результаты применения УТП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результаты применения УТП: на 30% увеличились продажи, на 25% выросла узнаваемость бренда, на 20% повысилась лояльность клиентов, на 15% улучшилось качество продукции, на 10% расширилась целевая аудитория. Параметры измеряются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ключевые аспекты создания уникального торгового предложения (УТП), обсудили типичные ошибки и методы их предотвращения, а также проанализировали успешные примеры УТП и их влияние на маркетинг. Надеюсь, эта информация будет полезна для вашей работы над УТП в будущих проектах.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разберём, как создать уникальное торговое предложение (УТП) и избежать распространённых ошибок. Обсудим его компоненты, сравним подходы к формированию и рассмотрим методы выявления целевой аудитории. Поговорим о примерах успешных УТП и ошибках, которые встречаются чаще всего, а также о том, как анализ и улучшение УТП влияют на маркетинговые стратегии.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Определение УТП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Уникальное торговое предложение (УТП) — это чёткое заявление, выделяющее преимущества продукта или услуги среди конкурентов, которое должно содержать конкретную информацию о преимуществах, например, снижение затрат клиента на 25% при использовании нашего сервиса. УТП должно быть лаконичным и содержать цифры, например, сокращение времени выполнения задачи на 30% или повышение качества продукции на 15%.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574473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УТП помогает сосредоточиться на ключевых преимуществах и облегчает восприятие информации потребителями.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Важные компоненты УТП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Уникальное торговое предложение базируется на трёх ключевых компонентах: чёткой целевой аудитории, насчитывающей не менее 100 тысяч потенциальных клиентов, выделяющейся особенности продукта или услуги, которая обеспечивает до 20% дополнительного преимущества перед конкурентами, и ясном ценностном предложении, способном повысить конверсию на 15% за счёт снижения уровня недоверия потребителей.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Методы выявления целевой аудитории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выявления целевой аудитории применяются методы сегментации рынка, включая демографические характеристики, такие как возраст и пол: 65% потребителей относятся к возрастной группе от 25 до 45 лет. Анализ поведения пользователей в интернете показывает, что 80% потенциальных клиентов находят информацию о продуктах через поисковые системы.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эффективным является проведение опросов и интервью с представителями предполагаемой аудитории, что позволяет получить более глубокое понимание их потребностей.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Определение преимуществ продукта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Наш продукт выделяется на рынке благодаря уникальным характеристикам: сокращение времени на выполнение повседневных задач пользователя на 25% благодаря оптимизации интерфейса, увеличение производительности системы на 15% за счёт инновационных технологий и обеспечение безопасности данных на уровне 99.9%, подтверждённое независимыми тестами.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Создание уникального торгового предложения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Чтобы создать уникальное торговое предложение, необходимо провести анализ рынка и выявить ключевые потребности целевой аудитории.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в сегменте бытовой техники исследование может показать, что 75% потребителей ищут устройства с улучшенными энергосберегающими технологиями. Также важно выделить уникальные характеристики вашего продукта или услуги, которые обеспечат вам конкурентное преимущество — например, ваш продукт обладает на 20% более высокой эффективностью по сравнению с аналогами.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Ошибки при создании УТП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Игнорирование целевой аудитории при разработке УТП может привести к тому, что предложение будет непонятно 60–70% потенциальных клиентов. Неправильный акцент на несущественных преимуществах уменьшает конверсию на 30–40% по сравнению с предложениями, сфокусированными на ключевых характеристиках. Отсутствие чётких цифр и фактов в УТП снижает доверие к бренду у 45–55% потребителей.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успешных УТП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Одним из ярких примеров успешного УТП является компания Nike, которая предлагает инновационную технологию подошвы, обеспечивающую амортизацию при беге, что позволяет снизить нагрузку на суставы и мышцы спортсменов — более 30% атлетов выбирают эту обувь для тренировок.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574473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Второе успешное УТП — предложение Dollar Shave Club, предлагающее качественные бритвенные принадлежности по цене ниже среднего рынка, что обеспечивает более 300% роста клиентской базы в первый год работы благодаря интересному и увлекательному видеоконтенту.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5070764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Третьим примером может служить сервис «Яндекс.Маркет», который предлагает пользователям удобный поиск товаров и выгодные цены от разных продавцов, что позволяет сервису привлекать более 20 миллионов уникальных посетителей в месяц.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2026-09-02T14:45:07Z</dcterms:created>
  <dcterms:modified xsi:type="dcterms:W3CDTF">2026-09-02T14:45:07Z</dcterms:modified>
</cp:coreProperties>
</file>