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Великие реки мира: Нил, Амазонка, Миссисипи и их бассейны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ключевые характеристики трёх великих рек мира — Нила, Амазонки и Миссисипи, а также их бассейны. Особое внимание уделим экосистемам и биоразнообразию этих регионов, включая флору и фауну. Также будет представлен анализ водных ресурсов и их распределения, вклад рек в экосистемы.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Река Нил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Река Нил протекает через 11 африканских стран и имеет длину более 6650 километров, являясь самой длинной рекой на континенте.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Бассейн Нила охватывает площадь около 3 миллионов квадратных километров и включает в себя два основных притока: Белый Нил и Голубой Нил.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Ежегодный разлив Нила наполняет плодородные земли, способствуя развитию сельского хозяйства в регионе.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Река Амазонка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Амазонка — самая длинная и полноводная река в мире, её длина составляет около 6 992 километров.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Она протекает через тропические леса, где обитает более 1 000 видов рыб и 400 видов птиц.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Бассейн Амазонки занимает площадь около 7 050 000 квадратных километров, что делает его крупнейшим речным бассейном на планете.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Река Миссисипи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Река Миссисипи протекает через 10 американских штатов и является четвёртой по длине рекой в мире, её протяжённость составляет около 6275 километров.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Бассейн реки охватывает территорию площадью свыше 3 миллионов квадратных километров, на которой проживает более 50 миллионов человек.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Миссисипи играет ключевую роль в экономике и транспортной системе США, связывая различные регионы страны водными путями.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Бассейны рек: Нил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Бассейн реки Нил охватывает территории десяти государств, включая Египет, Судан, Эритрею и Южный Судан. Длина реки составляет около 6670 километров, а площадь бассейна — более 3 миллионов квадратных километров.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Нил является самой длинной рекой в мире, и его водосбор обеспечивает существование более 100 миллионов человек в регионе.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Бассейны рек: Амазонка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Амазонка — одна из самых длинных рек в мире, её протяжённость составляет около 6 992 километров. Бассейн Амазонки занимает площадь более 7 миллионов квадратных километров и является домом для множества уникальных видов флоры и фауны.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пределах насчитывается около 1 000 притоков, которые вносят значительный вклад в полноводность главной реки.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Бассейны рек: Миссисипи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Миссисипи — одна из крупнейших рек Северной Америки, её длина составляет около 6275 километров.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Бассейн реки охватывает 31 штат США и два канадских провинции, его площадь равна приблизительно 3 миллионам квадратных километров.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бассейне Миссисипи проживает более 50 миллионов человек, здесь развито судоходство и сельское хозяйство.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Экосистемы рек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Реки и их бассейны формируют уникальные экосистемы, поддерживающие разнообразие флоры и фауны. Например, в бассейне Амазонки насчитывается более 3 000 видов рыб, что составляет примерно треть от всех известных видов рыб в мире. В речных экосистемах обитает множество животных: от мелких беспозвоночных до крупных млекопитающих, таких как речные дельфины и выдры.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Флора и фауна бассейна Нила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бассейне Нила насчитывается около 1500 видов растений, включая папирус и акации, которые приспособились к условиям засушливого климата.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Здесь обитает более 300 видов млекопитающих, 1000 видов птиц и около 3000 видов рыб, среди которых особенно выделяются нильский окунь и тигровый сом.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Благодаря разнообразию экосистем в бассейне реки Нила сформировались уникальные природные сообщества, поддерживающие сложную пищевую цепочку.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Флора и фауна бассейна Амазонки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Бассейн Амазонки является домом для более чем 40 000 видов растений, включая около 8 000 видов цветковых растений. В водах реки и её притоков обитает свыше 2 000 видов рыб, а также большое количество млекопитающих, таких как дельфины и капибары.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Кроме того, здесь насчитывается примерно 1 300 видов птиц, что делает Амазонку одним из самых богатых по биоразнообразию регионов мира.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Флора и фауна бассейна Миссисипи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бассейне реки Миссисипи насчитывается более 700 видов рыб, среди которых 150 являются эндемиками региона.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лесах бассейна обитают свыше 100 видов млекопитающих, включая бизонов, оленей и койотов. Флора представлена более чем 2000 видами растений, в том числе 300 видами деревьев, многие из которых играют ключевую роль в экосистеме региона.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8A9EF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Вклад рек в экосистемы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процентный вклад трёх великих рек — Нила, Амазонки и Миссисипи — в соответствующие экосистемы.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Наибольший вклад вносит Миссисипи (45 %), за ней следует Амазонка (35 %), а затем Нил (20 %).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уникальные особенности и экосистемы великих рек мира — Нила, Амазонки и Миссисипи, а также сравнили их характеристики и бассейны. Мы увидели, как важны эти водные артерии для распределения ресурсов и поддержания биоразнообразия. Надеемся, что информация была полезной и вдохновит вас на дальнейшее изучение водных систем планеты.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2026-09-17T12:37:30Z</dcterms:created>
  <dcterms:modified xsi:type="dcterms:W3CDTF">2026-09-17T12:37:30Z</dcterms:modified>
</cp:coreProperties>
</file>