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539933"/>
            <a:ext cx="5153891" cy="34913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6700"/>
              </a:lnSpc>
              <a:buNone/>
            </a:pPr>
            <a:r>
              <a:rPr lang="en-US" sz="4200" b="1" dirty="0">
                <a:solidFill>
                  <a:srgbClr val="000000"/>
                </a:solidFill>
              </a:rPr>
              <a:t>Великий шелковый путь: Не только товары, но и идеи, болезни, религия</a:t>
            </a:r>
            <a:endParaRPr lang="en-US" sz="4200" dirty="0"/>
          </a:p>
        </p:txBody>
      </p:sp>
      <p:sp>
        <p:nvSpPr>
          <p:cNvPr id="5" name="Text 1"/>
          <p:cNvSpPr/>
          <p:nvPr/>
        </p:nvSpPr>
        <p:spPr>
          <a:xfrm>
            <a:off x="648393" y="6400800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 Великий шёлковый путь как канал не только для товаров, но и для идей, религий и культурных влияний. Обсудим исторические аспекты этого пути, его торговые маршруты и экономическое значение, а также распространение религий, болезней и взаимодействие культур. Особое внимание уделим влиянию пути на экономическое развитие, искусство, архитектуру и социальные процессы.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Исторический контекст пути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Великий шёлковый путь, связывавший Восточную Азию и Средиземноморье, сформировался около II века до нашей эры. За время своего существования, которое охватывает более полутора тысяч лет, он способствовал обмену не только товаров на сумму, эквивалентную миллионам современных долларов, но и идей, культурных влияний и религий.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2078182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9D866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2036618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3308465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Более 50 стран и народов были вовлечены в этот исторический процесс, что сделало его неотъемлемой частью мировой истории.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330846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9D866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3266902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Торговые маршруты и их значение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Более 7 тысяч километров составлял протяжённый маршрут Великого шёлкового пути, связывая Восток и Запад. Ежегодно по торговым путям перемещались сотни тысяч товаров, включая драгоценные камни и специи, что способствовало развитию экономики и обмену культурными ценностями между странами. В течение столетий через этот маршрут распространялись не только товары, но и религии, например, буддизм и христианство, а также болезни, такие как чума, оказавшие значительное влияние на историю и культуру регионов.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Болезни и их распространение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период расцвета Великого шелкового пути, охватывающего примерно 1300 лет, чума и оспа распространялись с невероятной скоростью. Например, эпидемия Юстиниановой чумы в VI веке унесла жизни около 50 миллионов человек.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675120" y="1662545"/>
            <a:ext cx="4156364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Торговые маршруты способствовали не только обмену товарами, но и распространению инфекций, что оказало значительное влияние на демографию и культуру регионов, через которые проходил Шелковый путь.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на экономическое развитие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период расцвета Великого шёлкового пути, который охватывает несколько веков, торговля между Востоком и Западом достигла невиданных масштабов: объём товарооборота между Римской империей и Китаем в отдельные годы достигал 500 тонн ценного сырья и товаров.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3574473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Шелковый путь способствовал развитию ремесел и технологий, например, распространение бумаги из Китая в Европу привело к революционным изменениям в книжном деле, увеличив доступность знаний и научных исследований более чем в 10 раз по сравнению с предыдущими эпохами.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5070764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Благодаря торговым связям по Великому шёлковому пути было создано множество рабочих мест, что способствовало росту экономики и улучшению уровня жизни в различных регионах.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48393" y="1082733"/>
            <a:ext cx="7647709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Обмен идеями и научными знаниями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648393" y="2078182"/>
            <a:ext cx="7481455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Благодаря Великому шелковому пути в Европу были завезены не только экзотические товары, но и новые научные знания: например, математика и астрономия были переняты у арабских учёных в VIII веке, что значительно ускорило развитие европейской науки и культуры; за этот период обмен знаниями способствовал переводу и сохранению более 100 тысяч манускриптов и книг. Религиозные идеи, включая буддизм и христианство, также распространялись по Шелковому пути, что привело к формированию новых религиозных и культурных традиций в различных регионах.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Важнейшие города на пути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Более 100 городов было расположено на протяжении Великого шелкового пути, среди которых такие крупные центры, как Самарканд, где процветала торговля, искусство и наука, и насчитывалось около полумиллиона жителей. Термез на границе с Афганистаном был важным узлом на пути, через который проходили купцы и паломники. Пекин в Китае, один из конечных пунктов маршрута, со временем стал домом для миллионов жителей и центром политических и культурных решений в Азии.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13811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Развитие технологий и инноваций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513811" y="2078182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эпоху раннего Средневековья, примерно с II века до нашей эры, Великий шелковый путь способствовал обмену не только товарами, но и технологиями. Так, например, из Китая по этому торговому маршруту распространились методы производства бумаги, которыми к VI веку нашей эры пользовались уже в странах Ближнего Востока.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513811" y="3840480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результате культурного взаимодействия и торговли с помощью Великого шелкового пути было внедрено множество инноваций, включая усовершенствование способов обработки металлов и создание новых сплавов.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Культурные особенности и традиции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 Великому шелковому пути распространялись не только товары, но и культурные особенности: буддизм, например, проникал в Центральную Азию и далее на восток с VI века, сыграв ключевую роль в формировании духовных традиций региона. Завоевания монголов в XIII веке способствовали обмену идеями и религиозными практиками, что привело к слиянию различных культурных элементов и обогатило традиции народов, через которые проходил путь.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2078182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9D866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2036618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3574473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Более 2000 лет существования этого маршрута способствовали распространению не только материальных ценностей, но и культурных инноваций, которые продолжают влиять на современное общество.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3574473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9D866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353290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на искусство и архитектуру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Великий шёлковый путь оказал значительное влияние на архитектурные стили и художественные направления.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740727"/>
            <a:ext cx="5818909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буддийские храмы и монастыри, построенные вдоль маршрута, способствовали распространению таких архитектурных элементов, как пагоды и ступы. Более 400 известных храмов и монастырей были возведены в эпоху активного взаимодействия по Великому шёлковому пути, что привело к созданию уникальных художественных школ, сочетающих восточные и западные традиции. Это взаимодействие способствовало формированию новых стилей в искусстве и архитектуре, обогащая культурное наследие регионов.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Социальные и экономические последствия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период функционирования Великого шёлкового пути экономические связи между Востоком и Западом укрепились: объём товарооборота между Китаем и странами Средиземноморья достиг 200 миллиардов монет в пересчёте на золото.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166254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9D866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1620982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290945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результате культурного обмена по Шёлковому пути произошло распространение буддизма: к VI веку нашей эры в Центральной Азии насчитывалось более 100 монастырей.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29094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9D866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28678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1271847" y="3873731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Эпидемии, такие как чума, также распространялись по торговым путям, что приводило к гибели миллионов людей и серьёзным социально-экономическим последствиям в разных регионах.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731520" y="3873731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9D866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31520" y="3832167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Историческое наследие пути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показывает, что через Великий шёлковый путь перемещались не только товары (30%), но и религия (25%), идеи (20%), болезни (15%) и культурные обмены (10%). Параметры представлены в процентном соотношении от общего потока.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9011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399011" y="2327564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рассмотрели, как Великий шёлковый путь способствовал не только обмену товарами, но и идеями, религиями и культурными традициями. Мы обсудили влияние этого пути на экономическое развитие, распространение религий, болезней и технологий. Надеемся, что представленная информация поможет вам лучше понять роль Великого шёлкового пути в мировой истории.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2026-09-11T14:34:51Z</dcterms:created>
  <dcterms:modified xsi:type="dcterms:W3CDTF">2026-09-11T14:34:51Z</dcterms:modified>
</cp:coreProperties>
</file>