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100" b="1" dirty="0">
                <a:solidFill>
                  <a:srgbClr val="000000"/>
                </a:solidFill>
              </a:rPr>
              <a:t>Викинги: Не просто грабители, а лучшие мореплаватели и торговцы Европы</a:t>
            </a:r>
            <a:endParaRPr lang="en-US" sz="41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рассмотрим, как викинги были не только известными мореплавателями, но и активными участниками европейской торговли. Мы изучим их корабли, торговые маршруты и основные товары, а также влияние викингов на культуру и искусство. Кроме того, обсудим мифы и реальность о викингах как о пиратах и их наследие в современной культуре.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Викинги: исторический контекст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с VIII по XI век викинги активно занимались мореплаванием и торговлей, совершая набеги и основывая поселения в Европе.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Они использовали длинные корабли, способные развивать скорость до 15 километров в час, что позволяло им преодолевать большие расстояния по морям и рекам.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течение этого времени викинги основали множество торговых поселений, таких как Йорк в Англии и Дублин в Ирландии, которые стали важными центрами торговли и культуры.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Легендарные корабли викингов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IX веке викинги использовали длинные корабли, способные преодолевать значительные расстояния: их длина достигала 30 метров, а ширина — 4 метров.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суда позволяли викингам совершать морские походы, которые охватывали просторы от Нормандии до Константинополя, и поддерживать торговлю по всему Балтийскому морю и далее, вплоть до средиземноморских портов. Ладьи викингов могли перевозить до 60 человек и имели уникальные конструкции, позволяющие преодолевать мелководье и узкие реки, что способствовало их успеху в морских и речных экспедициях.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Викинги в Европе: торговые маршруты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IX–XI веках викинги активно использовали морские пути для торговли, создавая сеть маршрутов, охватывающую Северную Европу, включая Британию и Данию, где они наладили прочные торговые связи. По данным археологических находок, объём торговли викингов с европейскими государствами оценивался в тысячи товаров, среди которых были меха, рабы, металлы и изделия из керамики.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торговые контакты способствовали не только экономическому, но и культурному обмену между народами.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викингов на торговлю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IX–XI веках викинги активно развивали торговые маршруты, связывая Скандинавию с другими регионами Европы, благодаря чему объём товарооборота между ними и европейскими государствами значительно возрос.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наиболее известных торговых путей можно выделить Волжский торговый путь и путь «из варяг в греки», которые способствовали обмену товарами между Востоком и Западом.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Важными экспортными товарами викингов были меха, мёд, воск и древесина, которые пользовались высоким спросом в других странах.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Технологии кораблестроения викингов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Викинги использовали килевые корабли с изящными обводами, что позволяло им достигать скорости до 12 узлов в оптимальных условиях.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плавания в суровых северных водах применялись обширные, до 18 сантиметров, обшивки из дерева, часто пропитанного смолой для гидроизоляции. Конструкция их судов включала от 24 до 32 весел, что увеличивало маневренность и способствовало быстрому передвижению как на веслах, так и под парусом.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Жизнь на корабле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Жизнь на корабле викингов была организована с учётом суровых условий северных морей: экипажи достигали 50–100 человек, питались вяленым мясом и сушёными ягодами, запасы продовольствия на дальние походы составляли около 6 месяцев. Корабли викингов могли преодолевать расстояния до 800 километров за сутки, что позволяло им осуществлять длительные торговые экспедиции и совершать морские набеги на значительные расстояния от родных берегов.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37249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продуманной конструкции кораблей и мастерству мореплавателей, викинги совершали походы даже в плохую погоду, что подтверждает их выдающиеся навыки в навигации и управлении судами.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викингов на искусство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викингам в искусстве европейских стран появились новые мотивы и элементы, такие как изображения кораблей и сцен морских путешествий.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примеру, в книжной миниатюре X века часто встречаются яркие иллюстрации, где можно увидеть викингов в бою или на корабле.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Их влияние на декоративно-прикладное искусство также очевидно: мастера стали использовать руническую символику и резные орнаменты, характерные для викингского стиля.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Религия и мифология викингов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90% викингов были язычниками, поклонялись богам-асам, таким как Один, Тор и Локи, а также богине Фригг и другим.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Главным праздником викингов был Йоль, который длился с 21 декабря и считался временем возрождения.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Викинги также практиковали кремацию умерших: по археологическим данным, более чем в 90% раскопок викингских захоронений обнаружены остатки погребальных костров.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Торговцы или пираты: мифы и реальность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IX–XI веках викинги действительно совершали набеги, но их деятельность не ограничивалась грабежами.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Они были известны как искусные мореплаватели, способные преодолевать огромные расстояния: по некоторым данным, их корабли достигали длины 35 метров и могли перевозить до 30 человек. Викинги также активно занимались торговлей, устанавливая контакты с различными культурами и обмениваясь товарами, что способствовало развитию экономических связей между разными регионами Европы.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Наследие викингов в современной культуре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около 200 произведений современной литературы и кино посвящены викингам. Викинги вдохновили на создание более 100 компьютерных игр, среди которых такие популярные серии, как Assassin’s Creed и Age of Empires.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Элементы культуры викингов, такие как руны и символика, находят отражение в современных фестивалях и праздниках, привлекая тысячи туристов по всему миру.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Викинги и их вклад в мореплавание и торговлю Европы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показывает, что морские путешествия викингов составляли значительную часть их активности — 40% (оранжевый цвет). При этом торговые походы в Восточную Европу занимали 30% (жёлтый цвет), что подчёркивает их активное участие в европейской торговле.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Остальные параметры показывают меньший вклад сухопутных путешествий и торговых походов в Средиземное море. 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викингов не только как грабителей, но и как выдающихся мореплавателей и торговцев Европы. Мы изучили их корабли, торговые маршруты и влияние на торговлю и культуру. Надеемся, что это представление о викингах будет полезно для дальнейшего изучения их истории.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2026-09-30T19:24:38Z</dcterms:created>
  <dcterms:modified xsi:type="dcterms:W3CDTF">2026-09-30T19:24:38Z</dcterms:modified>
</cp:coreProperties>
</file>