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Водопады мира: Анхель, Виктория, Ниагара (геология и туризм)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три знаменитых водопада мира — Анхель, Виктория и Ниагара. Особое внимание уделим их геологии и туристической привлекательности. Сравним высоту водопадов и графики посещаемости, а также поделимся интересными фактами о них.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Геология водопада Анхель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Анхель, расположенный в Венесуэле, имеет высоту свободного падения воды 979 метров, что делает его самым высоким водопадом в мире.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скальное основание сформировалось более 5–6 миллионов лет назад из осадочных пород, включая известняк и песчаник. Расход воды в водопаде может достигать 300 000 литров в минуту в период дождей.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Туристическая привлекательность водопада Анхель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Анхель, расположенный в Венесуэле, является одним из самых высоких водопадов в мире, его высота составляет примерно 979 метров. Туристическая инфраструктура вокруг водопада включает несколько смотровых площадок и экологических троп, по которым ежегодно проходят тысячи туристов. За последние пять лет число посетителей увеличилось более чем на 20%, что подтверждает растущий интерес к этому природному чуду.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Геологические особенности водопада Виктория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Виктория расположен на реке Замбези в Южной Африке, на границе Замбии и Зимбабве.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Высота падения воды составляет около 120 метров, а ширина водопада достигает 1,6 километра.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Геологические процессы, происходившие в этом районе миллионы лет назад, создали уникальные условия для формирования одного из самых впечатляющих водопадов мира.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Туристические маршруты к водопаду Виктория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Виктория, расположенный на границе Замбии и Зимбабве, является одним из самых посещаемых природных достопримечательностей в Африке. Ежегодно его посещают около 750 тысяч туристов, которые прибывают со всего мира, чтобы увидеть впечатляющий каскад воды, достигающий ширины 1800 метров и высоты более 100 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Туристические маршруты к водопаду предлагают разнообразные варианты поездок: от классических экскурсий на лодках до пешеходных троп, позволяющих насладиться окружающими живописными пейзажами.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Ниагара: геологические аспекты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Ниагарский водопад, расположенный на границе США и Канады, имеет ширину около 1200 метров и высоту около 50 метров.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образовался около 12 тысяч лет назад в результате ледникового периода, когда ледники проложили путь рекам, сформировав тем самым глубокие каньоны и водопады.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момента своего формирования Ниагарский водопад отступил вверх по течению более чем на 11 километров.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Туристические аспекты Ниагары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Ниагарский водопад ежегодно привлекает более 20 миллионов туристов со всего мира, что делает его одним из самых посещаемых природных чудес. Высота водопада составляет около 50 метров, а ширина — более 700 метров. Туристы могут насладиться не только видом на водопад, но и различными водными развлечениями, такими как круизы по реке и рафтинг.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График посещаемости водопада Анхель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2010 по 2020 год количество туристов, посещающих водопад Анхель, увеличилось с 30 000 до 50 000 человек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растущем интересе к природным достопримечательностям. При этом в 2012 году был зафиксирован пик посещаемости — более 45 000 посетителей.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 водопад Анхель принимает около 40 000 туристов ежегодно.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График посещаемости водопада Виктория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мая по сентябрь водопад Виктория привлекает около 300 тысяч туристов ежемесячно, тогда как в октябре-апреле количество посетителей сокращается до 150 тысяч в месяц.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Средний уровень посещаемости в год составляет примерно 2,4 миллиона человек. В 2019 году водопад посетили 2,5 миллиона туристов, что на 15% больше, чем в предыдущем году.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График посещаемости водопада Ниагара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мая по октябрь количество туристов, посещающих водопад Ниагара, достигает 2,5 миллиона человек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Пик посещаемости приходится на летние месяцы, когда число гостей увеличивается до 900 тысяч в месяц. В остальное время года количество посетителей снижается до 700 тысяч человек в месяц.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Интересные факты о водопадах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Анхель, самый высокий в мире, достигает высоты 979 метров и расположен в Венесуэле, где его неофициальное название — «Водопад глубочайшего ада».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Виктория, один из самых широких, имеет ширину около 1800 метров и высоту 120 метров, находится на границе Замбии и Зимбабве и ежегодно привлекает миллионы туристов.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Водопад Ниагара, ширина которого составляет примерно 1200 метров, а высота — около 50 метров, имеет большой объём падающей воды — до 6000 кубических метров в секунду, что делает его одним из самых мощных в мире.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геологического и туристического анализа водопадов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данные о посещаемости и высотах трёх известных водопадов: Анхель, Виктория и Ниагара.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Параметры: количество туристов (%) и высота (метры).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Туристов больше всего у водопада Ниагара, затем идёт Виктория, Анхель — на последнем месте по посещаемости.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геологические особенности и туристическую привлекательность трёх знаменитых водопадов — Анхель, Виктория и Ниагара. Мы сравнили их высоту и популярность среди туристов, а также узнали интересные факты о каждом из них.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2026-09-28T13:29:32Z</dcterms:created>
  <dcterms:modified xsi:type="dcterms:W3CDTF">2026-09-28T13:29:32Z</dcterms:modified>
</cp:coreProperties>
</file>