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5600" b="1" dirty="0">
                <a:solidFill>
                  <a:srgbClr val="000000"/>
                </a:solidFill>
              </a:rPr>
              <a:t>Волны в упругой среде: продольные и поперечные</a:t>
            </a:r>
            <a:endParaRPr lang="en-US" sz="5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типы волн в упругой среде — продольные и поперечные. Изучим их свойства, сравним между собой, обсудим особенности распространения и влияние среды. Также рассмотрим примеры волн в природе и применение различных типов волн в практике.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продольных волн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Продольные волны — это вид упругих колебаний, при которых частицы среды колеблются в направлении распространения волны. Они могут распространяться в любых упругих средах, включая газы, жидкости и твёрдые тела.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Скорость распространения продольных волн в разных средах отличается: например, в воздухе она составляет около 343 м/с, в воде — примерно 1500 м/с, а в стали — около 5000 м/с.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Свойства продольных волн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Продольные волны распространяются в любой упругой среде: твёрдой, жидкой и газообразной.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Скорость распространения продольных волн в стали составляет около 5000–6000 м/с, в воде — примерно 1500 м/с, а в воздухе — около 343 м/с при температуре 20 °C.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волны характеризуются изменением объёма и плотности среды, через которую они проходят.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продольных волн в природе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Звуковые волны в воздухе, распространяющиеся со скоростью около 343 метров в секунду при температуре 20°C, являются классическим примером продольных волн.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Землетрясения, генерирующие сейсмические P-волны, которые могут достигать скорости до 6 км в секунду в земной коре, также представляют собой продольные волны.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Упругие волны в твердых телах, например, в стали, могут иметь скорость до 5100 метров в секунду, что позволяет им быстро передавать энергию на значительные расстояния.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поперечных волн в природе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Землетрясения генерируют поперечные сейсмические волны со скоростью до 6 км/с, которые проходят через земную кору и могут достигать глубины до 70 км.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Световые волны, распространяющиеся в вакууме со скоростью около 300 000 км/с, являются примером поперечных электромагнитных волн, а волны на поверхности воды могут достигать длины до 100 м и распространяться со скоростью от 1 до 20 м/с в зависимости от глубины и силы ветра.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Особенности распространения волн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Скорость распространения продольных волн в твёрдой среде, например, в стали, достигает 5100 метров в секунду, в то время как скорость поперечных волн составляет около 3200 метров в секунду.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обусловлено различиями в упругости и плотности материала.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Волны обоих типов могут испытывать затухание, которое зависит от свойств среды и частоты колебаний, например, в воде на частотах порядка 1 кГц затухание может достигать нескольких децибел на метр.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среды на волны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упругой среде скорость распространения волн зависит от её свойств, таких как плотность и модуль Юнга, который для стали составляет примерно 210 ГПа.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воздухе при нормальных условиях скорость продольных волн равна около 343 м/с, в то время как в воде она достигает 1481 м/с.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переходе из одной среды в другую частота волн остаётся неизменной, в то время как длина волны может изменяться в соответствии с законом Снеллиуса.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свойств волн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Скорость распространения продольных волн в стали составляет около 5100 метров в секунду, что значительно выше скорости поперечных волн, которая примерно равна 3200 метров в секунду. Длина волны может варьироваться от нескольких миллиметров до десятков метров, в зависимости от частоты колебаний и среды распространения.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Частота колебаний волн в упругой среде может достигать значений порядка сотен герц, что влияет на их способность проходить через материалы и взаимодействовать с ними.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применения волн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Звуковые волны в воздухе распространяются со скоростью около 343 м/с при температуре 20 °C. В упругих средах, например, в стали, продольные волны могут распространяться со скоростью до 5100 м/с, что делает их эффективными для использования в ультразвуковых технологиях и дефектоскопии.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Поперечные волны находят применение в сейсмологии, где их скорость может достигать 4 км/с в земной коре, что позволяет учёным изучать строение Земли и прогнозировать землетрясения.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продольных волн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Продольные волны, распространяясь в упругой среде, находят широкое применение в различных областях науки и техники.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ультразвук с частотой от 20 кГц используется в медицине для диагностики, позволяя получать изображения внутренних органов с разрешением до 1–2 мм.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87373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сейсмологии продольные волны применяются для изучения структуры Земли, проходя через слои и отражая сигналы с точностью до миллисекунд.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поперечных волн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Поперечные волны активно применяются в различных областях: например, в сейсмологии для изучения структуры Земли и предсказания землетрясений.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2015 году с помощью поперечных сейсмических волн были выявлены неоднородности в мантии на глубине до 670 километров.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поперечные волны используются в технологиях неразрушающего контроля в металлургии, позволяя обнаруживать дефекты в материалах с точностью до 95%.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Обобщение свойств волн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основные характеристики волн в упругой среде: скорость распространения, амплитуду, длину волны, частоту и направление колебаний.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представлены в процентах, что может отражать их относительное значение или изменение.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типы волн в упругой среде, их свойства и особенности распространения. Мы узнали о примерах продольных и поперечных волн в природе, а также о применении различных типов волн в разных областях.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2026-09-06T20:19:25Z</dcterms:created>
  <dcterms:modified xsi:type="dcterms:W3CDTF">2026-09-06T20:19:25Z</dcterms:modified>
</cp:coreProperties>
</file>