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000" b="1" dirty="0">
                <a:solidFill>
                  <a:srgbClr val="000000"/>
                </a:solidFill>
              </a:rPr>
              <a:t>Выпуклые многогранники: Почему существует только 5 Платоновых тел?</a:t>
            </a:r>
            <a:endParaRPr lang="en-US" sz="4000" dirty="0"/>
          </a:p>
        </p:txBody>
      </p:sp>
      <p:sp>
        <p:nvSpPr>
          <p:cNvPr id="5" name="Text 1"/>
          <p:cNvSpPr/>
          <p:nvPr/>
        </p:nvSpPr>
        <p:spPr>
          <a:xfrm>
            <a:off x="648393" y="6400800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рассмотрим историю и определения выпуклых многогранников, включая классификацию и свойства Платоновых тел. Особое внимание уделим теореме Эйлера, связи с симметрией и примерам использования Платоновых тел в природе и науке. Также сравним свойства Платоновых тел и рассмотрим примеры невыпуклых многогранников.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Определения и классификация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Выпуклые многогранники — это геометрические фигуры, все грани которых представляют собой многоугольники, а любые две вершины соединяются отрезком, лежащим внутри фигуры.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4A0D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Платоновы тела — это пять правильных выпуклых многогранников, каждый из которых имеет определённые свойства: тетраэдр (четыре грани), гексаэдр (шесть граней, известный также как куб), октаэдр (восемь граней), додекаэдр (двенадцать граней) и икосаэдр (двадцать граней).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4A0D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фигуры являются основой для изучения свойств и закономерностей в области геометрии многогранников.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4A0D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Свойства Платоновых тел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Платоновы тела — это пять выпуклых правильных многогранников, каждый из которых имеет идентичные грани в виде правильных многоугольников и равные углы между гранями.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них тетраэдр с четырьмя треугольными гранями, гексаэдр (куб) с шестью квадратными гранями, октаэдр с восемью треугольными гранями, додекаэдр с двенадцатью пятиугольными гранями и икосаэдр с двадцатью треугольными гранями. У каждого из этих тел строго определённые соотношения между количеством граней, вершин и рёбер, что делает их уникальными в геометрии.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Теорема Эйлера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Теорема Эйлера для выпуклых многогранников устанавливает связь между количеством вершин (В), граней (Г) и рёбер (Р) в виде формулы В − Р + Г = 2.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4A0D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правильных многогранников, известных как Платоновы тела, эта формула строго соблюдается. Она помогает понять, что существует всего пять видов Платоновых тел: тетраэдр, куб, октаэдр, додекаэдр и икосаэдр, каждое из которых имеет уникальное сочетание граней, вершин и рёбер.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4A0D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Связь с симметрией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Симметрия играет ключевую роль в определении форм выпуклых многогранников. Всего существует 5 типов правильных многогранников, известных как Платоновы тела, благодаря строгим математическим условиям симметрии.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условия включают равенство граней, одинаковых углов между гранями и одинаковых вершин, что приводит к формированию уникальной структуры каждого многогранника с определённым количеством граней, вершин и рёбер.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Ограничения на количество граней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трёхмерном пространстве для существования выпуклого многогранника с гранями, сходящимися в каждой вершине, минимальное количество граней в одной вершине должно быть три.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4A0D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теореме Эйлера, для выпуклых многогранников справедливо соотношение \(V - E + F = 2\), где \(V\) — количество вершин, \(E\) — рёбер, \(F\) — граней.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4A0D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Только при определённом количестве граней, удовлетворяющем строгим геометрическим условиям, возможно формирование правильных многогранников, количество которых ограничено пятью типами: тетраэдр, куб, октаэдр, додекаэдр и икосаэдр.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4A0D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невыпуклых многогранников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примеров невыпуклых многогранников можно выделить звёздчатые формы, такие как звёздчатый октаэдр, который состоит из двух соединённых правильным октаэдром тетраэдров и имеет 14 граней, 24 ребра и 12 вершин.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30846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Интересен также большой додекаэдр, имеющий 12 пятиугольных граней и 30 рёбер, при этом его многогранность и сложность структуры делают его отличным примером невыпуклого многогранника.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538749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Другим примером является малый звёздчатый додекаэдр с 12 пятиугольными гранями, 30 рёбрами и 20 вершинами, представляющий собой невыпуклую форму, которая отличается от классического додекаэдра.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платоновых тел в природе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природе встречаются формы, которые можно отнести к платоновым телам, например, вирус герпеса имеет форму икосаэдра, состоящего из 20 равносторонних треугольников. Кристаллы пирита образуют куб, который является одним из пяти правильных многогранников.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в виде октаэдра, состоящего из восьми равносторонних треугольников, можно описать структуру молекулы метана.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типов Платоновых тел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Существует пять типов правильных выпуклых многогранников, известных как Платоновы тела: тетраэдр, куб, октаэдр, додекаэдр и икосаэдр. Тетраэдр имеет 4 грани, 6 рёбер и 4 вершины.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4A0D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Кубооктаэдр состоит из 12 граней, 24 рёбер и 14 вершин.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4A0D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многогранники характеризуются тем, что все их грани являются одинаковыми правильными многоугольниками, и в каждой вершине сходится одинаковое число рёбер.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4A0D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Исторические аспекты изучения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Древней Греции, около 350 года до нашей эры, Евклид систематизировал знания о геометрии в труде «Начала», заложив основы понимания геометрических форм.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XVII веке Рене Декарт предложил использовать координатный метод для описания геометрических объектов, что значительно расширило возможности их анализа.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XIX веке математик Огюстен Луи Коши доказал, что существует ровно пять правильных выпуклых многогранников, известных как Платоновы тела, что стало значимым вкладом в теорию многогранников.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Современное применение Платоновых тел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современной архитектуре икосаэдр используется для создания структурных элементов, например, в дизайне куполов и покрытий.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Тетраэдр находит применение в изготовлении космических решеток и структурных элементов для оптимизации нагрузки. Октаэдр и додекаэдр применяются в дизайне мебели и в организации пространства для хранения, обеспечивая симметричные и устойчивые формы, что повышает эстетическую и функциональную ценность объектов.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геометрию и кристаллографию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процентное соотношение пяти Платоновых тел в контексте геометрии и кристаллографии. Значения отражают долю каждого многогранника в общем рассмотрении возможных выпуклых многогранников.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Цвета соответствуют разным фигурам, параметры измерены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аспекты Платоновых тел, их свойства и классификацию, а также обсудили их историческое и современное значение в геометрии и кристаллографии. Надеемся, что информация была полезной и вдохновит вас на дальнейшие исследования в этой увлекательной области.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2026-09-17T12:17:45Z</dcterms:created>
  <dcterms:modified xsi:type="dcterms:W3CDTF">2026-09-17T12:17:45Z</dcterms:modified>
</cp:coreProperties>
</file>