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930631"/>
            <a:ext cx="5569527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5600" b="1" dirty="0">
                <a:solidFill>
                  <a:srgbClr val="000000"/>
                </a:solidFill>
              </a:rPr>
              <a:t>Закон Ома для участка и полной цепи</a:t>
            </a:r>
            <a:endParaRPr lang="en-US" sz="5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аспекты закона Ома, включая его определение и формулы для участка и полной цепи. Обсудим различия между участком и полной цепью, а также влияние температуры на сопротивление. Также коснёмся применения закона Ома в практике и электронике, включая сложные цепи и экспериментальную проверку.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закона Ома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Закон Ома гласит, что сила тока \(I\) в участке цепи прямо пропорциональна напряжению \(U\) на концах этого участка и обратно пропорциональна его сопротивлению \(R\). Математически это выражается формулой \(I = \frac{U}{R}\).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качестве примера, если напряжение на участке составляет 12 вольт, а его сопротивление — 4 ома, то сила тока будет равна 3 амперам.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Формула для участка цепи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закону Ома, сила тока I в участке цепи прямо пропорциональна напряжению U на концах этого участка и обратно пропорциональна его сопротивлению R. Формула выглядит так: I = U / R.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напряжении 12 вольт и сопротивлении 4 ома сила тока в цепи составит 3 ампера.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закона Ома в практике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практике закон Ома используется для расчёта параметров электрических цепей.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напряжении 12 В и сопротивлении 4 Ом сила тока в цепи составляет 3 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позволяет определить оптимальную нагрузку на элементы цепи, предотвращая их перегрев и выход из строя.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Закон Ома для параллельного соединения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параллельном соединении нескольких резисторов общее сопротивление цепи определяется по формуле: $\frac{1}{R_{общ}} = \frac{1}{R_1} + \frac{1}{R_2} + \frac{1}{R_3} + ..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+ \frac{1}{R_n}$.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параллельном соединении двух резисторов с сопротивлениями $R_1 = 4$ Ом и $R_2 = 6$ Ом общее сопротивление цепи составит примерно $2{,}4$ Ом. При этом общий ток в цепи равен сумме токов через отдельные резисторы.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Закон Ома для последовательного соединения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последовательном соединении элементов полное сопротивление цепи равно сумме сопротивлений отдельных проводников: $R = R_1 + R_2 + \ldots + R_n$.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напряжение на всей цепи равно сумме напряжений на отдельных участках: $U = U_1 + U_2 + \ldots + U_n$.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Ток в цепи остаётся постоянным и равен $I = \frac{U}{R}$.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температуры на сопротивление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увеличении температуры сопротивление большинства металлов возрастает на 0,1–0,3% на каждый градус Цельсия. Например, для нихрома при температуре 100 °C сопротивление увеличивается примерно на 10% по сравнению с комнатной температурой. Удельное сопротивление полупроводников и изоляторов, напротив, уменьшается с ростом температуры, что делает их особенно интересными для использования в определённых условиях.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Закон Ома в сложных цепях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сложных электрических цепях закон Ома описывает взаимосвязь между напряжением, силой тока и сопротивлением на разных участках.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последовательном соединении резисторов общее сопротивление цепи равно сумме всех сопротивлений, что подтверждается расчётами: если сопротивления равны 10 Ом, 20 Ом и 30 Ом, общее сопротивление составит 60 Ом.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случае параллельного соединения резисторов общее сопротивление вычисляется по формуле, учитывающей обратные величины сопротивлений, что позволяет эффективно управлять токами в разветвлённых схемах.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Практические задачи на закон Ома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закону Ома, при силе тока в цепи 2 А и сопротивлении 10 Ом напряжение на участке составит 20 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расчёта полной цепи с ЭДС 12 В, внутренним сопротивлением 2 Ом и внешним сопротивлением 8 Ом сила тока будет равна 1,2 А. Применение закона Ома позволяет определить параметры электрической цепи, например, рассчитать необходимую мощность для подключения нагрузки в 50 Вт при сопротивлении 100 Ом.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источников ЭДС на цепь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подключении к цепи источника ЭДС с напряжением 12 В и внутренним сопротивлением 2 Ом сила тока в полной цепи составит 2 А, если сопротивление внешней цепи равно 6 Ом. Согласно закону Ома, увеличение напряжения источника до 24 В при том же внутреннем сопротивлении и сопротивлении внешней цепи в 6 Ом приведёт к увеличению силы тока до 4 А. Эти расчёты иллюстрируют, как изменение ЭДС источника влияет на параметры электрической цепи.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Экспериментальная проверка закона Ома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экспериментальной проверки закона Ома был использован участок цепи с сопротивлением 10 Ом.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подаче напряжения 12 В на участке силой тока 1,2 А была зафиксирована линейная зависимость между напряжением и силой тока, что подтвердило справедливость закона Ома для данного участка цепи.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была проверена корректность закона Ома для полной цепи при подключении дополнительных элементов, что дало положительные результаты.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47BA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закона Ома в электронике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применение закона Ома в различных электронных компонентах. Параметры представлены в процентах и отражают долю использования каждого типа элемента (резисторы, конденсаторы, диоды, транзисторы, индуктивности) в схемах.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закона Ома, включая формулы для участка и полной цепи, а также особенности параллельного и последовательного соединений. Мы также обсудили влияние температуры на сопротивление и применение закона Ома в практике и электронике.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2026-09-30T20:17:05Z</dcterms:created>
  <dcterms:modified xsi:type="dcterms:W3CDTF">2026-09-30T20:17:05Z</dcterms:modified>
</cp:coreProperties>
</file>