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2047009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Засуха и экстремальная жара: Тепловой удар, обезвоживание и защита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 мониторинга температуры тела в жару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технологии мониторинга температуры тела в жару включают использование бесконтактных инфракрасных термометров, которые обеспечивают точность измерений до 0,1 °C.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термочувствительных браслетов и смарт-часов позволяет отслеживать изменения температуры тела в реальном времени, что особенно важно при профилактике тепловых ударов. Согласно исследованиям, регулярное использование таких технологий снижает риск перегрева на 30% в условиях экстремальной жары.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питьевой воды в профилактике обезвоживания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Ежедневно человеческий организм теряет около 2–3 литров жидкости, которые необходимо восполнять. При недостатке воды объем циркулирующей крови уменьшается на 30–40%, что затрудняет её поступление в жизненно важные органы.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Обезвоживание особенно опасно в условиях экстремальной жары, когда риск теплового удара возрастает в несколько раз.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методов охлаждения в жару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использование систем кондиционирования воздуха снижает риск теплового удара на 60% в условиях экстремальной жары.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индивидуальных охлаждающих жилетов позволяет уменьшить температуру тела на 3–5 °C за 20–30 минут, что существенно улучшает самочувствие человека.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Статистика показывает, что в помещениях с эффективной вентиляцией уровень обезвоживания среди находящихся там людей снижается на 25–30% по сравнению с плохо вентилируемыми пространствами.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системы защиты от теплового удара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мер по защите от теплового удара.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параметры: мониторинг температуры тела, обучение персонала, доступность систем охлаждения, распространение информационных материалов, медицинские осмотры. Они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аспекты, связанные с засухой и экстремальной жарой, включая факторы риска, симптомы обезвоживания и методы профилактики. Надеемся, что представленная информация поможет вам лучше понять важность адаптации к экстремальным температурам и принятия мер по защите здоровья.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влияние засухи и экстремальной жары на здоровье человека, включая тепловой удар и обезвоживание. Обсудим факторы риска, симптомы и методы профилактики, а также важность питьевой воды и технологий мониторинга температуры тела в жару. Особое внимание уделим рекомендациям по первой помощи и стратегиям защиты населения в условиях засухи.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риска теплового удара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Тепловой удар чаще всего возникает при длительном нахождении под прямыми солнечными лучами — более 3 часов в условиях высокой температуры воздуха, превышающей 38 градусов Цельсия.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факторам риска также относятся недостаточное употребление жидкости — менее 2 литров в сутки, что ведёт к обезвоживанию, и отсутствие или недостаточное использование солнцезащитных средств, увеличивающее риск перегрева организма в 1,5–2 раза. Пребывание в обезвоженном состоянии в сочетании с физической нагрузкой повышает вероятность теплового удара на 40% даже при умеренных температурах.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Симптомы обезвоживания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обезвоживании у человека может наблюдаться сухость во рту и снижение тургора кожи, что проявляется уменьшением эластичности на более чем 5 мм при сжатии.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могут возникать усталость и головокружение, особенно при потере более 2% массы тела из-за недостатка жидкости. В некоторых случаях обезвоживание сопровождается снижением диуреза более чем на 50% от обычного и может достигать полного отсутствия мочеиспускания в тяжёлых случаях.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Рекомендации по профилактике обезвоживания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Ежедневно употребляйте не менее 2–3 литров воды, особенно в жаркие дни, чтобы предотвратить обезвоживание.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Следите за признаками обезвоживания, такими как тёмная моча и сухость кожи, и при их появлении увеличивайте потребление жидкости на 500–700 мл в сутки.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Ограничьте употребление кофеина и алкоголя, которые способствуют обезвоживанию, и отдавайте предпочтение чистой питьевой воде.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Первая помощь при тепловом ударе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тепловом ударе необходимо немедленно переместить пострадавшего в прохладное место, обеспечить обильное питьё — не менее 3–4 литров жидкости в сутки для взрослого человека. Приложите к телу холодные компрессы или обрызгайте прохладной водой, температура которой должна быть не ниже 15 и не выше 20 градусов Цельсия.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потери сознания незамедлительно вызовите скорую помощь.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адаптации к экстремальным температурам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адаптации к экстремальным температурам важно учитывать, что тепловой удар может наступить при повышении температуры тела выше 40 градусов Цельсия. Для предотвращения обезвоживания необходимо выпивать не менее 3–4 литров жидкости в сутки, особенно в условиях жары, когда потеря воды организмом увеличивается в 3–4 раза.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Рекомендуется носить лёгкую, светлую одежду, которая отражает до 25% солнечных лучей, и избегать физических нагрузок в наиболее жаркие часы дня.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климатических изменений на частоту засух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отчётам Всемирной метеорологической организации, с 1950 года в 3,6 раза увеличилось количество дней с экстремальной жарой, а в 350 из 500 наблюдаемых мест в мире частота засух с 1970 года возросла на 17%.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Прогнозируется, что к 2050 году число регионов, страдающих от засухи, увеличится до 56%, а убытки от неё составят около 10 триллионов долларов.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приведёт к снижению урожайности и ухудшению продовольственной безопасности в глобальном масштабе.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защиты населения в условиях засухи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засухи приоритетными являются меры по обеспечению населения чистой питьевой водой: в ряде регионов, страдающих от засухи, потребление воды может снизиться на 30–40% по сравнению с нормальными условиями. Необходимо внедрять системы капельного орошения, которые позволяют сократить расход воды на 50–70%, а также организовывать мобильные пункты раздачи воды в наиболее пострадавших районах, где доступ к ресурсам ограничен. Важным аспектом является информирование населения о правилах поведения при экстремальной жаре и способах предотвращения обезвоживания.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2026-09-01T10:52:58Z</dcterms:created>
  <dcterms:modified xsi:type="dcterms:W3CDTF">2026-09-01T10:52:58Z</dcterms:modified>
</cp:coreProperties>
</file>