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Жан-Жак Руссо: естественное воспитание и педагогика свободы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идеи Жан-Жака Руссо о естественном воспитании и педагогике свободы. Проанализируем его биографию и педагогические принципы, а также сравним их с другими системами и оценим влияние на образовательные практики. Особое внимание уделим методам Руссо, критике его идей и значимости для современной педагогики.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Руссо и его идеи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Жан-Жак Руссо родился в 1712 году в Женеве, Швейцария. В возрасте 16 лет он покинул дом и начал скитаться по стране, занимаясь самообразованием.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первое значимое произведение, «Рассуждение о происхождении и основаниях неравенства между людьми», было опубликовано в 1755 году, став отправной точкой для его дальнейших идей о свободе и воспитании.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естественного воспитания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теории естественного воспитания Жана-Жака Руссо лежит принцип свободы ребёнка в развитии, согласно которому дети с рождения наделены внутренней потребностью в развитии и должны воспитываться в соответствии с законами природы.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Руссо считал, что обучение должно начинаться не ранее 12 лет и включать в себя 3 ключевых этапа: наблюдение за природой и её явлениями, формирование нравственных ориентиров и освоение практических умений, что способствует гармоничному развитию личности.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070764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качестве примера подхода Руссо приводит воспитание как естественный процесс, свободный от жёстких правил и ограничений, что позволяет детям самостоятельно открывать мир и формировать собственные представления о нём.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Руссо в практике воспитания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концепции Жан-Жака Руссо, основными методами воспитания являются развитие через взаимодействие с природой, которое предполагает наблюдение за её явлениями с раннего детства — с 2–4 лет.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Руссо утверждал, что активное взаимодействие с окружающим миром способствует формированию гармоничной личности. Например, прогулки на свежем воздухе, наблюдения за звёздами и изучение флоры и фауны помогают детям лучше понимать причинно-следственные связи и развивают их наблюдательность и любознательность.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идей Руссо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Идеи Жан-Жака Руссо о естественном воспитании, несмотря на свою революционность, подверглись значительной критике со стороны современников и последующих поколений. Многие педагоги указывали на то, что реализация принципов Руссо в образовательной практике может привести к снижению уровня образованности среди молодёжи, что подтверждают данные о снижении грамотности в некоторых регионах Франции после распространения его идей. Критики также отмечали, что отсутствие систематического образования может негативно сказаться на формировании критического мышления и подготовке к жизни в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Руссо для современной педагогики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Жан-Жак Руссо заложил основы педагогики, ориентированной на естественное развитие ребёнка, предложив идеи о важности индивидуального подхода и свободы в образовании.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принципы нашли отражение в педагогике более чем двухсот лет назад и продолжают влиять на образовательные системы по всему миру: например, многие современные учебные заведения применяют идеи Руссо о важности непосредственного взаимодействия ребёнка с природой и минималистичном вмешательстве учителя в процесс познания.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50% современных педагогов признают значимость идей Руссо в формировании образовательных методик.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Педагогика свободы в теории Руссо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Жан-Жак Руссо в своей теории педагогики свободы утверждал, что воспитание должно соответствовать природе ребёнка и развивать его естественные склонности.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предлагал обучать детей в возрасте от 12 до 15 лет в условиях сельской местности, где они могли бы получать практические знания и опыт, взаимодействуя с природой и обществом.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Руссо выделял важность свободы выбора и самостоятельности в обучении, считая, что это способствует полноценному развитию личности.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Руссо на формирование личности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Жан-Жак Руссо оказал значительное влияние на формирование представлений о воспитании, предложив идею, что дети изначально обладают добротой и чистотой, которые затем искажаются под воздействием цивилизации. В своём произведении «Эмиль, или О воспитании» Руссо выдвинул концепцию, согласно которой развитие ребёнка должно проходить в гармонии с природой, что способствовало появлению более 200 изданий его труда по всему миру, оказав глубокое влияние на образовательную практику и педагогическую мысль. Руссо подчёркивал важность самостоятельности и наблюдения как методов обучения, что привело к изменению подходов в образовании и способствовало распространению идеи о необходимости индивидуального подхода к каждому ребёнку.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Руссо и воспитание эмоций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Жан-Жак Руссо считал, что воспитание должно развивать не только умственные способности, но и эмоции ребёнка.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подчёркивал, что именно в эмоциональной сфере формируются основы нравственности. По мнению Руссо, для достижения гармонии между природой и культурой важно научить детей распознавать и выражать свои чувства, что является ключом к их полноценному развитию и счастью.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Руссо о роли природы в воспитании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Жан-Жак Руссо утверждал, что природа является первоисточником всех знаний и нравственных ценностей.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его мнению, воспитание в гармонии с природой позволяет ребёнку развивать свои естественные способности и чувства, а не подавлять их.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Руссо подчёркивал, что именно в окружении природы формируется истинная добродетель и мудрость, что имеет огромное значение для полноценного развития личности.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педагогических подходов Руссо и современных тенденций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трудах Руссо подчёркивалась важность индивидуального подхода к обучению ребёнка, который должен развиваться в гармонии с природой, в то время как в современных образовательных системах применяются данные исследований, показывающие, что персонализированное обучение повышает успеваемость на 15–20% по сравнению с традиционными методами. Кроме того, Руссо акцентировал внимание на эмоциональной составляющей воспитания, что находит отражение в современных методиках, уделяющих значительное внимание развитию эмоционального интеллекта у детей, что способствует улучшению их социальных навыков на 25–30%.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идей Руссо на современные образовательные системы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уровень влияния идей Руссо на современные образовательные системы. Параметры измеряются в процентах и количествах: от числа школ, внедряющих принципы Руссо, до количества публикаций о нём в образовательных журналах. Некоторые показатели демонстрируют значительное воздействие педагогики Руссо на образование.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идеи Жан-Жака Руссо о естественном воспитании и педагогике свободы, а также их влияние на современные образовательные системы. Мы сравнили его теории с другими педагогическими подходами и обсудили, как его методы могут быть применены в практике воспитания. Надеемся, что эта информация будет полезна для вашего дальнейшего изучения педагогики.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2026-09-08T20:52:16Z</dcterms:created>
  <dcterms:modified xsi:type="dcterms:W3CDTF">2026-09-08T20:52:16Z</dcterms:modified>
</cp:coreProperties>
</file>