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681249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600" b="1" dirty="0">
                <a:solidFill>
                  <a:srgbClr val="000000"/>
                </a:solidFill>
              </a:rPr>
              <a:t>Жидкий азот в быту: мгновенная заморозка и хрупкость предметов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79665" y="191400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хрупкости при заморозке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79665" y="2909455"/>
            <a:ext cx="9975273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при температуре жидкого азота (-196 °C) многие материалы становятся хрупкими: стеклянные предметы могут разрушиться при минимальном воздействии, например, при падении с высоты всего 30 см, а металлы, такие как алюминий, становятся настолько ломкими, что их можно разбить молотком, приложив лишь небольшое усилие. Также при использовании жидкого азота хрупкими становятся некоторые виды пластмасс, которые при обычных условиях прочны, а при заморозке могут расколоться на мелкие кусочки даже от лёгкого удара.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Сравнительный анализ материалов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Жидкий азот обладает крайне низкой температурой, достигающей −196 °C, что позволяет мгновенно заморозить предметы.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сравнении с сухим льдом, температура сублимации которого составляет −78,5 °C, жидкий азот обеспечивает более глубокую заморозку, сокращая время процесса в несколько раз.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своей эффективности, жидкий азот нашёл применение в быту для хрупкости предметов и создания уникальных арт-объектов.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заморозки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применении жидкого азота время заморозки предметов может сократиться до нескольких секунд: например, заморозка небольшого предмета толщиной 5 мм занимает менее 10 секунд.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Замороженные предметы обретают хрупкость, что позволяет им ломаться при минимальном усилии: эксперименты показали, что при правильном подходе хрупкость увеличивается примерно в 3–4 раза по сравнению с исходным состоянием.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Такие свойства находят применение в различных областях — от лабораторных исследований до кулинарных экспериментов.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хрупкости материалов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 хрупкости различных материалов при мгновенной заморозке жидким азотом.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Алюминий наименее хрупок (20%), а стекло — наиболее (50%). Остальные материалы расположены между ними.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свойства жидкого азота, его применение в быту, а также методы заморозки и влияние низких температур на хрупкость различных материалов. Мы ознакомились с экспериментальными данными и примерами использования жидкого азота, а также обсудили вопросы безопасности и технические характеристики оборудования.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используется жидкий азот для мгновенной заморозки предметов и создания хрупкости материалов в быту. Мы обсудим свойства жидкого азота, его применение, а также методы заморозки и влияние температуры на хрупкость материалов. Также будут представлены экспериментальные данные и примеры практического применения жидкого азота.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Свойства жидкого азота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жидкого азота составляет −195,79 °C, что обеспечивает его уникальные свойства для мгновенной заморозки объектов.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контакте с жидким азотом предметы охлаждаются до экстремально низких температур за несколько секунд, что вызывает их хрупкость и упрощение механического разрушения.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Жидкий азот широко используется для демонстрации научных экспериментов и в различных технологиях благодаря своей способности быстро кристаллизовать и изменять структуру материалов.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жидкого азота в быту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Жидкий азот применяется в быту для мгновенной заморозки продуктов, что позволяет сохранить их питательные свойства: исследования показывают, что заморозка при температуре ниже −195,79 °C помогает уменьшить окислительные процессы в продуктах на 50–70%. Кроме того, жидкий азот используется для создания уникальных арт-проектов и демонстрации физических свойств хрупкости материалов, например, для превращения стеклянных бутылок в «хрустальные» скульптуры, что позволяет создавать предметы искусства с помощью замораживания и последующего разрушения стеклянной структуры.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Экспериментальные данные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эксперимента при охлаждении предмета жидким азотом до −196 °C его прочность снижается на 75%, что приводит к хрупкости. Предметы, замороженные таким образом, сохраняют свою форму до 24 часов при комнатной температуре.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скорость хрупкого разрушения увеличивается в 10 раз по сравнению с исходным состоянием материала.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мгновенной заморозки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Жидкий азот применяется для мгновенной заморозки различных материалов, например, воды, превращая её в лёд с температурой −196 °C. Это свойство используется для демонстрации хрупкости стекла: кусочек стекла после обработки жидким азотом можно раздавить рукой. Также мгновенная заморозка жидким азотом применяется в пищевой промышленности для сохранения свежести продуктов, например, ягод, которые могут храниться при температуре −196 °C до 12 месяцев без потери качества.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Хрупкость материалов при азоте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Жидкий азот, используемый для мгновенной заморозки, делает материалы чрезвычайно хрупкими. Например, при температуре жидкого азота (−196 °C) стекло становится настолько хрупким, что даже лёгкое воздействие может привести к его разрушению.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прочность некоторых металлов при контакте с жидким азотом может снижаться на 50–70%.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Безопасность использования азота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Жидкий азот является криогенным веществом с температурой кипения −195,79 °C, что обеспечивает моментальную заморозку объектов. Его использование в быту для хрупкости предметов требует строгого соблюдения техники безопасности, так как даже кратковременное воздействие может привести к обморожениям, поражающим ткани за считаные секунды.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Азот широко применяется в различных сферах, однако его концентрация и меры предосторожности при контакте имеют критическое значение для предотвращения аварийных ситуаций.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Жидкий азот широко используется для мгновенной заморозки продуктов, что позволяет сохранить их свежесть и питательные свойства. Например, при температуре -196 °C рыба может быть заморожена за считанные секунды, что предотвращает размножение бактерий и сохраняет структуру клеток. В быту жидкий азот также применяется для создания хрупких декоративных элементов, например, для изготовления тонкого и хрупкого стекла, что позволяет создавать уникальные произведения искусства.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2026-09-02T15:20:28Z</dcterms:created>
  <dcterms:modified xsi:type="dcterms:W3CDTF">2026-09-02T15:20:28Z</dcterms:modified>
</cp:coreProperties>
</file>