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Зороастризм: Древнейшая религия пророчеств и огня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зороастризм — одну из древнейших религий, его происхождение и развитие. Особое внимание будет уделено священным текстам, ритуалам и символике, а также влиянию зороастризма на культуру и философию. Также обсудим современных последователей и перспективы сохранения традиций.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Возникновение и развитие зороастризма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Зародившись в древнем Иране примерно в VIII–VII веках до нашей эры, зороастризм основывается на проповедях пророка Заратустры.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Ключевым элементом этой религии является культ огня, который почитается как символ божественного присутствия.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настоящее время число последователей зороастризма составляет около 200 тысяч человек по всему миру.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священные тексты религии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зороастрийской традиции основным священным текстом является «Авеста», которая включает в себя несколько разделов.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Самый древний из них — «Гаты», содержащие 17 глав и около 1200 стихов, которые были написаны пророком Заратустрой.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в «Авесте» есть «Ясна», «Видевдат» и другие тексты, которые содержат молитвы, ритуалы и предписания, важные для религиозной практики зороастрийцев.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Символика огня в вере и культуре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Огонь в зороастризме — символ божественного света и духовного очищения, что отражено в учении Ахура-Мазды. В Авесте, священной книге зороастрийцев, упоминается 17 различных эпитетов, характеризующих священный огонь, который играет центральную роль в религиозных ритуалах.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Почитание огня в зороастризме связано с идеей борьбы добра со злом, где огонь символизирует силу света и чистоты.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Архитектура храмов огнепоклонников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архитектуре храмов огнепоклонников можно увидеть гармоничное сочетание геометрических форм и символического значения чисел. Например, многие храмы имеют строго определённое количество ступеней, которые символизируют ступени духовного просветления. Особое внимание уделяется высоте храмов, которая часто измеряется в определённых единицах, отражающих связь с космосом и божественным.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Обряды очищения и погребальные церемонии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зороастризме обряды очищения занимают центральное место, они проводятся регулярно для поддержания духовной чистоты верующих.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ключевых ритуалов является Барашнум — длительный процесс очищения, который может включать до семи этапов.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Погребальные церемонии также строго регламентированы: тело усопшего помещается на специальный помост для выставления на открытом воздухе, что символизирует возвращение к свету и жизни, и позволяет очистить душу перед уходом в загробный мир.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последователи и центры учения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настоящее время последователи зороастризма проживают в основном в Индии и Иране, где их численность составляет около 200 тысяч человек.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Индии действует около 60 храмов огня, являющихся центрами религиозной жизни зороастрийцев.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общины зороастрийцев существуют и в других странах, таких как США и Великобритания, где они активно сохраняют свои традиции и культуру.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Особенности мировоззрения и этики последователей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зороастризме ключевую роль играет учение о свободном выборе человека между добром и злом, что нашло отражение в концепции дуализма и борьбе между силами света и тьмы. В Авесте, священной книге зороастризма, описано более 20 архангелов, среди которых особое место занимает Ахура-Мазда.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Принципы этики зороастризма, основанные на идее блага, способствуют формированию сильного чувства ответственности и морали у последователей, что подтверждается многовековой историей этой религии.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Пророки и божества зороастрийской веры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Зороастризм возник в Иране около VII века до нашей эры, его основателем считается пророк Заратустра, который, согласно преданиям, получил откровения от Ахура Мазды — верховного божества, олицетворяющего свет и добро.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зороастрийском пантеоне насчитывается семь амеша-спента — высших духовных существ, созданных Ахура Маздой, которые символизируют основные аспекты бытия и играют важную роль в зороастрийской космологии. Важнейшим элементом веры является противостояние добра и зла, олицетворяемое борьбой Ахура Мазды и Ангра-Майню, которое, согласно учению Заратустры, определит исход мирового противостояния.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131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Взаимоотношения зороастризма и ислама в истории Ирана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394065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VII веке, с приходом ислама, положение зороастрийцев в Иране ухудшилось: многие были обращены в новую веру, однако по некоторым данным, около 15% населения страны сохранило приверженность зороастризму. Несмотря на то что зороастрийские храмы разрушались, а богослужения запрещались, община адаптировалась, что позволило ей сохраниться до наших дней.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настоящее время в Иране проживает около 25 000 последователей этой религии, сохраняющих свои традиции и культуру.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Традиционные праздники и фестивали религии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зороастрийской традиции особое место занимают шесть великих гаханбаров, которые отмечаются ежегодно.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Один из них, Ноуруз, празднуется в начале весны и символизирует начало нового года, сопровождаясь ритуалами очищения и специальными молитвами, которые читаются в течение 13 дней.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важной частью зороастрийской культуры являются празднования, посвящённые памяти пророка Заратустры, в которых участвуют последователи религии по всему миру.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изучения и сохранения традиций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соотношение различных аспектов, связанных с изучением и сохранением традиций зороастризма: количество последователей, изучение религиозных текстов, сохранение традиций, посещение храмов и поддержка культурного обмена.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иллюстрирует, что наиболее значимым аспектом является количество последователей, тогда как поддержка культурного обмена имеет наименьший показатель среди представленных параметров.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зороастризма — от его возникновения и священных текстов до символики и обрядов. Мы также обсудили влияние этой древней религии на мировую культуру и философию, а также современные тенденции в сохранении традиций зороастризма. Надеемся, что представленный материал будет полезен для дальнейшего изучения этой уникальной религии.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2026-09-12T19:25:14Z</dcterms:created>
  <dcterms:modified xsi:type="dcterms:W3CDTF">2026-09-12T19:25:14Z</dcterms:modified>
</cp:coreProperties>
</file>