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Звук как механическая волна: громкость, высота, тембр, эффект Доплера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основные характеристики звука, такие как громкость, высота и тембр, а также эффект Доплера. Узнаем, как среда влияет на звук и как измеряется громкость. Также поговорим о применении этих концепций в музыке, природе и технике.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Природа звука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Звук представляет собой механические колебания частиц среды, которые распространяются в виде волны. Частота колебаний измеряется в герцах (Гц) и определяет высоту звука: например, человеческое ухо способно воспринимать частоты от 20 Гц до 20 000 Гц.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Громкость звука выражается в децибелах (дБ) и может варьироваться от едва слышимого уровня в 0 дБ до болевого порога в 120 дБ.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Громкость звука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Громкость звука измеряется в децибелах (дБ), диапазон восприятия человеческого уха составляет от 0 дБ (порог слышимости) до 120–130 дБ (болевой порог).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громкости ниже 40 дБ считается комфортным для длительного прослушивания, в то время как постоянный шум выше 85 дБ может привести к потере слуха. Для сравнения, громкость спокойного разговора обычно находится в диапазоне 40–60 дБ.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 Доплера: примеры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проявляется в изменении частоты звука при движении источника звука относительно наблюдателя.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когда поезд движется со скоростью 30 м/с, частота звука его гудка уменьшается на несколько герц, что делает его ниже для наблюдателя на платформе.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можно наблюдать, когда автомобиль проезжает мимо: при приближении частота звука увеличивается, а при удалении — уменьшается, что создаёт эффект изменения тона.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среды на звук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Звук распространяется с разной скоростью в различных средах: в воздухе при температуре 20 °C его скорость составляет примерно 343 м/с, в воде — около 1500 м/с, а в стали — примерно 5000 м/с. Плотность и упругость среды влияют на звуковые характеристики: например, в плотной среде звук может передаваться более эффективно, но при этом может снижаться его высота, что особенно заметно при сравнении звука в воздухе и в воде.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среда может поглощать или отражать звуковые волны, что влияет на громкость и тембр звука, создавая различные акустические эффекты.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Измерение громкости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Громкость звука измеряется в децибелах (дБ).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Интенсивность звука в 0 дБ соответствует порогу слышимости человека, который варьируется от 1×10⁻¹² Вт/м² до 2×10⁻¹² Вт/м² в зависимости от частоты.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Максимально допустимый уровень громкости без вреда для слуха составляет около 85 дБ.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Высота звука в музыке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Высота звука измеряется в герцах (Гц) и определяет его частоту колебаний: чем больше колебаний в секунду, тем выше звук.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нота «ля» первой октавы соответствует частоте 440 Гц. Человеческое ухо способно воспринимать звуки в диапазоне от 20 Гц до 20 000 Гц, что делает возможным слышать широкий спектр музыкальных инструментов и их тембров.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 Доплера в природе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проявляется, когда источник звука и наблюдатель движутся относительно друг друга, что вызывает изменение частоты воспринимаемого звука.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приближении поезда сирена издаёт более высокий звук, чем при удалении, и это изменение может быть настолько значительным, что частота звука может измениться на несколько сотен герц.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также наблюдается в природе, например, при излучении звука насекомыми: частота звука, издаваемого комарами, может достигать 100 кГц, что создаёт характерный писк, воспринимаемый человеческим ухом.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эффекта Доплера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позволяет определить скорость движущихся объектов по изменению частоты звука, например, в метеорологии для измерения скорости ветра — доплеровские радары фиксируют сдвиг частоты сигнала, отражённого от капель дождя, что даёт возможность определять скорость ветра до 15 м/с.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автомобильной промышленности эффект Доплера используется в системах антирадар для определения скорости транспортных средств с точностью до 1 км/ч.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медицине ультразвуковые доплеровские аппараты измеряют скорость кровотока с точностью до 0,1 м/с, что важно для диагностики и мониторинга состояния пациента.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Звуковые волны и расстояние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Звуковые волны распространяются в различных средах, таких как воздух, вода и твёрдые тела, со скоростью, зависящей от температуры и плотности среды. Например, в воздухе при температуре 20 °C скорость звука составляет примерно 343 метра в секунду.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объясняет изменение частоты звука при приближении или удалении источника звука: например, частота звука от сирены приближающейся машины выше, чем от удаляющейся.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Эксперименты с громкостью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Громкость звука измеряется в децибелах (дБ).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экспериментов было установлено, что уровень громкости в 60 дБ может привести к снижению слуха, если воздействие длится более 60 минут. Исследования показали, что громкий звук, превышающий 120 дБ, может вызывать физическое повреждение органов слуха.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зависимости громкости от расстояния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зависимость громкости звука от расстояния. Громкость измеряется в децибелах (дБ).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увеличением расстояния громкость уменьшается, например, на 1 метре она составляет 70 дБ, а на 8 метрах — 5 дБ.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характеристики звука, включая громкость, высоту и тембр, а также эффект Доплера и его проявления в природе и технике. Мы также обсудили влияние среды на звук и методы его измерения, что помогает лучше понять акустические процессы и их практическое применение.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2026-09-08T21:06:40Z</dcterms:created>
  <dcterms:modified xsi:type="dcterms:W3CDTF">2026-09-08T21:06:40Z</dcterms:modified>
</cp:coreProperties>
</file>